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 id="2147483791" r:id="rId2"/>
  </p:sldMasterIdLst>
  <p:notesMasterIdLst>
    <p:notesMasterId r:id="rId33"/>
  </p:notesMasterIdLst>
  <p:sldIdLst>
    <p:sldId id="275" r:id="rId3"/>
    <p:sldId id="274" r:id="rId4"/>
    <p:sldId id="276" r:id="rId5"/>
    <p:sldId id="277" r:id="rId6"/>
    <p:sldId id="282" r:id="rId7"/>
    <p:sldId id="281" r:id="rId8"/>
    <p:sldId id="278" r:id="rId9"/>
    <p:sldId id="283" r:id="rId10"/>
    <p:sldId id="280" r:id="rId11"/>
    <p:sldId id="279" r:id="rId12"/>
    <p:sldId id="257" r:id="rId13"/>
    <p:sldId id="273" r:id="rId14"/>
    <p:sldId id="258" r:id="rId15"/>
    <p:sldId id="265" r:id="rId16"/>
    <p:sldId id="285" r:id="rId17"/>
    <p:sldId id="266" r:id="rId18"/>
    <p:sldId id="267" r:id="rId19"/>
    <p:sldId id="268" r:id="rId20"/>
    <p:sldId id="260" r:id="rId21"/>
    <p:sldId id="261" r:id="rId22"/>
    <p:sldId id="284" r:id="rId23"/>
    <p:sldId id="262" r:id="rId24"/>
    <p:sldId id="264" r:id="rId25"/>
    <p:sldId id="259" r:id="rId26"/>
    <p:sldId id="269" r:id="rId27"/>
    <p:sldId id="270" r:id="rId28"/>
    <p:sldId id="271" r:id="rId29"/>
    <p:sldId id="272"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4660"/>
  </p:normalViewPr>
  <p:slideViewPr>
    <p:cSldViewPr snapToGrid="0" snapToObjects="1">
      <p:cViewPr varScale="1">
        <p:scale>
          <a:sx n="102" d="100"/>
          <a:sy n="102" d="100"/>
        </p:scale>
        <p:origin x="-168" y="-1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59F31-5F1E-4441-B10C-7DC4A61BC8E0}" type="datetimeFigureOut">
              <a:rPr lang="en-US" smtClean="0"/>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E6A4-9D96-3245-ABF3-FE1597CAD77B}" type="slidenum">
              <a:rPr lang="en-US" smtClean="0"/>
              <a:t>‹#›</a:t>
            </a:fld>
            <a:endParaRPr lang="en-US"/>
          </a:p>
        </p:txBody>
      </p:sp>
    </p:spTree>
    <p:extLst>
      <p:ext uri="{BB962C8B-B14F-4D97-AF65-F5344CB8AC3E}">
        <p14:creationId xmlns:p14="http://schemas.microsoft.com/office/powerpoint/2010/main" val="4256252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chart next to ppt</a:t>
            </a:r>
            <a:r>
              <a:rPr lang="en-US" baseline="0" dirty="0" smtClean="0"/>
              <a:t> </a:t>
            </a:r>
            <a:r>
              <a:rPr lang="en-US" baseline="0" dirty="0" smtClean="0">
                <a:sym typeface="Wingdings"/>
              </a:rPr>
              <a:t> for each thing they see/notice, how is this a reason to move west?</a:t>
            </a:r>
            <a:endParaRPr lang="en-US" dirty="0"/>
          </a:p>
        </p:txBody>
      </p:sp>
      <p:sp>
        <p:nvSpPr>
          <p:cNvPr id="4" name="Slide Number Placeholder 3"/>
          <p:cNvSpPr>
            <a:spLocks noGrp="1"/>
          </p:cNvSpPr>
          <p:nvPr>
            <p:ph type="sldNum" sz="quarter" idx="10"/>
          </p:nvPr>
        </p:nvSpPr>
        <p:spPr/>
        <p:txBody>
          <a:bodyPr/>
          <a:lstStyle/>
          <a:p>
            <a:fld id="{A000E6A4-9D96-3245-ABF3-FE1597CAD77B}" type="slidenum">
              <a:rPr lang="en-US" smtClean="0"/>
              <a:t>1</a:t>
            </a:fld>
            <a:endParaRPr lang="en-US"/>
          </a:p>
        </p:txBody>
      </p:sp>
    </p:spTree>
    <p:extLst>
      <p:ext uri="{BB962C8B-B14F-4D97-AF65-F5344CB8AC3E}">
        <p14:creationId xmlns:p14="http://schemas.microsoft.com/office/powerpoint/2010/main" val="381669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73120A3E-6BF9-4942-86D2-260E268951AF}" type="slidenum">
              <a:rPr lang="en-US" smtClean="0">
                <a:latin typeface="Cleveland Condensed" charset="0"/>
              </a:rPr>
              <a:pPr>
                <a:defRPr/>
              </a:pPr>
              <a:t>18</a:t>
            </a:fld>
            <a:endParaRPr lang="en-US" smtClean="0">
              <a:latin typeface="Cleveland Condensed"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F2B1AA30-5CFC-CD48-B62F-CD9105085E20}" type="slidenum">
              <a:rPr lang="en-US" smtClean="0">
                <a:latin typeface="Cleveland Condensed" charset="0"/>
              </a:rPr>
              <a:pPr>
                <a:defRPr/>
              </a:pPr>
              <a:t>19</a:t>
            </a:fld>
            <a:endParaRPr lang="en-US" smtClean="0">
              <a:latin typeface="Cleveland Condensed"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228600" indent="-228600" eaLnBrk="1" hangingPunct="1">
              <a:buAutoNum type="arabicPeriod"/>
              <a:defRPr/>
            </a:pPr>
            <a:r>
              <a:rPr lang="en-US" dirty="0" smtClean="0">
                <a:latin typeface="Times New Roman" charset="0"/>
                <a:cs typeface="+mn-cs"/>
              </a:rPr>
              <a:t>1865</a:t>
            </a:r>
          </a:p>
          <a:p>
            <a:pPr marL="228600" indent="-228600" eaLnBrk="1" hangingPunct="1">
              <a:buAutoNum type="arabicPeriod"/>
              <a:defRPr/>
            </a:pPr>
            <a:r>
              <a:rPr lang="en-US" dirty="0" smtClean="0">
                <a:latin typeface="Times New Roman" charset="0"/>
                <a:cs typeface="+mn-cs"/>
              </a:rPr>
              <a:t>sharecroppers </a:t>
            </a:r>
            <a:r>
              <a:rPr lang="en-US" dirty="0" smtClean="0">
                <a:latin typeface="Times New Roman" charset="0"/>
                <a:cs typeface="+mn-cs"/>
                <a:sym typeface="Wingdings"/>
              </a:rPr>
              <a:t> don’t own land, VERY</a:t>
            </a:r>
            <a:r>
              <a:rPr lang="en-US" baseline="0" dirty="0" smtClean="0">
                <a:latin typeface="Times New Roman" charset="0"/>
                <a:cs typeface="+mn-cs"/>
                <a:sym typeface="Wingdings"/>
              </a:rPr>
              <a:t> similar to slavery</a:t>
            </a:r>
          </a:p>
          <a:p>
            <a:pPr marL="228600" indent="-228600" eaLnBrk="1" hangingPunct="1">
              <a:buAutoNum type="arabicPeriod"/>
              <a:defRPr/>
            </a:pPr>
            <a:r>
              <a:rPr lang="en-US" baseline="0" dirty="0" smtClean="0">
                <a:latin typeface="Times New Roman" charset="0"/>
                <a:cs typeface="+mn-cs"/>
                <a:sym typeface="Wingdings"/>
              </a:rPr>
              <a:t>rise of the KKK, rise of the Jim Crow South  lynching, segregation, unjust laws, etc.</a:t>
            </a: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A1D5F301-A8E3-E243-813F-131091D2D0C0}" type="slidenum">
              <a:rPr lang="en-US" smtClean="0">
                <a:latin typeface="Cleveland Condensed" charset="0"/>
              </a:rPr>
              <a:pPr>
                <a:defRPr/>
              </a:pPr>
              <a:t>20</a:t>
            </a:fld>
            <a:endParaRPr lang="en-US" smtClean="0">
              <a:latin typeface="Cleveland Condensed"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whites believed that all the</a:t>
            </a:r>
            <a:r>
              <a:rPr lang="en-US" baseline="0" dirty="0" smtClean="0"/>
              <a:t> Unassigned Land was</a:t>
            </a:r>
            <a:endParaRPr lang="en-US" dirty="0"/>
          </a:p>
        </p:txBody>
      </p:sp>
      <p:sp>
        <p:nvSpPr>
          <p:cNvPr id="4" name="Slide Number Placeholder 3"/>
          <p:cNvSpPr>
            <a:spLocks noGrp="1"/>
          </p:cNvSpPr>
          <p:nvPr>
            <p:ph type="sldNum" sz="quarter" idx="10"/>
          </p:nvPr>
        </p:nvSpPr>
        <p:spPr/>
        <p:txBody>
          <a:bodyPr/>
          <a:lstStyle/>
          <a:p>
            <a:fld id="{A000E6A4-9D96-3245-ABF3-FE1597CAD77B}" type="slidenum">
              <a:rPr lang="en-US" smtClean="0"/>
              <a:t>21</a:t>
            </a:fld>
            <a:endParaRPr lang="en-US"/>
          </a:p>
        </p:txBody>
      </p:sp>
    </p:spTree>
    <p:extLst>
      <p:ext uri="{BB962C8B-B14F-4D97-AF65-F5344CB8AC3E}">
        <p14:creationId xmlns:p14="http://schemas.microsoft.com/office/powerpoint/2010/main" val="254467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3DDE46D4-CB67-7340-ABCE-40D25B755911}" type="slidenum">
              <a:rPr lang="en-US" smtClean="0">
                <a:latin typeface="Cleveland Condensed" charset="0"/>
              </a:rPr>
              <a:pPr>
                <a:defRPr/>
              </a:pPr>
              <a:t>22</a:t>
            </a:fld>
            <a:endParaRPr lang="en-US" smtClean="0">
              <a:latin typeface="Cleveland Condensed"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r>
              <a:rPr lang="en-US" dirty="0" smtClean="0"/>
              <a:t>Railroads allowed fresh meat to reach the east without spoiling</a:t>
            </a:r>
          </a:p>
          <a:p>
            <a:r>
              <a:rPr lang="en-US" dirty="0" smtClean="0"/>
              <a:t>Cattle Drives – herded and moved your cattle from the open range up to the town with the railroad</a:t>
            </a:r>
          </a:p>
          <a:p>
            <a:pPr lvl="1"/>
            <a:r>
              <a:rPr lang="en-US" dirty="0" smtClean="0"/>
              <a:t>2-3 months to make the trip</a:t>
            </a:r>
          </a:p>
          <a:p>
            <a:pPr eaLnBrk="1" hangingPunct="1">
              <a:defRPr/>
            </a:pP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959E5761-4725-B541-B65C-31B92E084B92}" type="slidenum">
              <a:rPr lang="en-US" smtClean="0">
                <a:latin typeface="Cleveland Condensed" charset="0"/>
              </a:rPr>
              <a:pPr>
                <a:defRPr/>
              </a:pPr>
              <a:t>23</a:t>
            </a:fld>
            <a:endParaRPr lang="en-US" smtClean="0">
              <a:latin typeface="Cleveland Condensed"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B84EEAD7-88D9-8B4F-B81E-B070E90EF354}" type="slidenum">
              <a:rPr lang="en-US" smtClean="0">
                <a:latin typeface="Cleveland Condensed" charset="0"/>
              </a:rPr>
              <a:pPr>
                <a:defRPr/>
              </a:pPr>
              <a:t>24</a:t>
            </a:fld>
            <a:endParaRPr lang="en-US" smtClean="0">
              <a:latin typeface="Cleveland Condensed"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dirty="0" smtClean="0">
                <a:latin typeface="Times New Roman" charset="0"/>
                <a:cs typeface="+mn-cs"/>
              </a:rPr>
              <a:t>boom towns </a:t>
            </a:r>
            <a:r>
              <a:rPr lang="en-US" dirty="0" smtClean="0">
                <a:latin typeface="Times New Roman" charset="0"/>
                <a:cs typeface="+mn-cs"/>
                <a:sym typeface="Wingdings"/>
              </a:rPr>
              <a:t> tent cities that</a:t>
            </a:r>
            <a:r>
              <a:rPr lang="en-US" baseline="0" dirty="0" smtClean="0">
                <a:latin typeface="Times New Roman" charset="0"/>
                <a:cs typeface="+mn-cs"/>
                <a:sym typeface="Wingdings"/>
              </a:rPr>
              <a:t> </a:t>
            </a:r>
            <a:r>
              <a:rPr lang="en-US" dirty="0" smtClean="0"/>
              <a:t>popped up near mines that only lasted until the gold or silver was gone </a:t>
            </a:r>
            <a:r>
              <a:rPr lang="en-US" dirty="0" smtClean="0">
                <a:sym typeface="Wingdings"/>
              </a:rPr>
              <a:t> vigilantes …  eventually</a:t>
            </a:r>
            <a:r>
              <a:rPr lang="en-US" baseline="0" dirty="0" smtClean="0">
                <a:sym typeface="Wingdings"/>
              </a:rPr>
              <a:t> ghost towns</a:t>
            </a:r>
            <a:endParaRPr lang="en-US" dirty="0" smtClean="0"/>
          </a:p>
          <a:p>
            <a:r>
              <a:rPr lang="en-US" dirty="0" smtClean="0"/>
              <a:t>Miners formed </a:t>
            </a:r>
            <a:r>
              <a:rPr lang="en-US" b="1" dirty="0" smtClean="0"/>
              <a:t>vigilante</a:t>
            </a:r>
            <a:r>
              <a:rPr lang="en-US" dirty="0" smtClean="0"/>
              <a:t> police forces to protect themselves</a:t>
            </a:r>
          </a:p>
          <a:p>
            <a:r>
              <a:rPr lang="en-US" dirty="0" smtClean="0"/>
              <a:t>Boomtowns quickly turned to ghost towns</a:t>
            </a:r>
            <a:endParaRPr lang="en-US" dirty="0" smtClean="0">
              <a:latin typeface="Times New Roman" charset="0"/>
              <a:cs typeface="+mn-cs"/>
            </a:endParaRPr>
          </a:p>
          <a:p>
            <a:pPr eaLnBrk="1" hangingPunct="1">
              <a:defRPr/>
            </a:pPr>
            <a:endParaRPr lang="en-US" dirty="0" smtClean="0">
              <a:latin typeface="Times New Roman" charset="0"/>
              <a:cs typeface="+mn-cs"/>
            </a:endParaRPr>
          </a:p>
          <a:p>
            <a:pPr eaLnBrk="1" hangingPunct="1">
              <a:defRPr/>
            </a:pPr>
            <a:r>
              <a:rPr lang="en-US" dirty="0" smtClean="0">
                <a:latin typeface="Times New Roman" charset="0"/>
                <a:cs typeface="+mn-cs"/>
              </a:rPr>
              <a:t>http://</a:t>
            </a:r>
            <a:r>
              <a:rPr lang="en-US" dirty="0" err="1" smtClean="0">
                <a:latin typeface="Times New Roman" charset="0"/>
                <a:cs typeface="+mn-cs"/>
              </a:rPr>
              <a:t>www.dailymail.co.uk</a:t>
            </a:r>
            <a:r>
              <a:rPr lang="en-US" dirty="0" smtClean="0">
                <a:latin typeface="Times New Roman" charset="0"/>
                <a:cs typeface="+mn-cs"/>
              </a:rPr>
              <a:t>/news/article-2140121/Black-white-images-rare-glimpse-life-American-</a:t>
            </a:r>
            <a:r>
              <a:rPr lang="en-US" dirty="0" err="1" smtClean="0">
                <a:latin typeface="Times New Roman" charset="0"/>
                <a:cs typeface="+mn-cs"/>
              </a:rPr>
              <a:t>frontier.html</a:t>
            </a:r>
            <a:endParaRPr lang="en-US"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8B31AB70-E034-4148-B257-E47A87EDEB40}" type="slidenum">
              <a:rPr lang="en-US" smtClean="0">
                <a:latin typeface="Cleveland Condensed" charset="0"/>
              </a:rPr>
              <a:pPr>
                <a:defRPr/>
              </a:pPr>
              <a:t>25</a:t>
            </a:fld>
            <a:endParaRPr lang="en-US" smtClean="0">
              <a:latin typeface="Cleveland Condensed"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dirty="0" smtClean="0">
                <a:latin typeface="Times New Roman" charset="0"/>
                <a:cs typeface="+mn-cs"/>
              </a:rPr>
              <a:t>http://</a:t>
            </a:r>
            <a:r>
              <a:rPr lang="en-US" dirty="0" err="1" smtClean="0">
                <a:latin typeface="Times New Roman" charset="0"/>
                <a:cs typeface="+mn-cs"/>
              </a:rPr>
              <a:t>www.history.com</a:t>
            </a:r>
            <a:r>
              <a:rPr lang="en-US" dirty="0" smtClean="0">
                <a:latin typeface="Times New Roman" charset="0"/>
                <a:cs typeface="+mn-cs"/>
              </a:rPr>
              <a:t>/topics/inventions/transcontinental-railroad</a:t>
            </a:r>
            <a:endParaRPr lang="en-US"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37712206-B81D-BC4A-ABE4-0FACFE3160C8}" type="slidenum">
              <a:rPr lang="en-US" smtClean="0">
                <a:latin typeface="Cleveland Condensed" charset="0"/>
              </a:rPr>
              <a:pPr>
                <a:defRPr/>
              </a:pPr>
              <a:t>26</a:t>
            </a:fld>
            <a:endParaRPr lang="en-US" smtClean="0">
              <a:latin typeface="Cleveland Condensed"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26D52DDD-714B-524C-BC5C-9AF30C6E9D03}" type="slidenum">
              <a:rPr lang="en-US" smtClean="0">
                <a:latin typeface="Cleveland Condensed" charset="0"/>
              </a:rPr>
              <a:pPr>
                <a:defRPr/>
              </a:pPr>
              <a:t>27</a:t>
            </a:fld>
            <a:endParaRPr lang="en-US" smtClean="0">
              <a:latin typeface="Cleveland Condensed"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Mining</a:t>
            </a:r>
            <a:r>
              <a:rPr lang="en-US" baseline="0" dirty="0" smtClean="0"/>
              <a:t> Centers 1900</a:t>
            </a:r>
            <a:endParaRPr lang="en-US" dirty="0"/>
          </a:p>
        </p:txBody>
      </p:sp>
      <p:sp>
        <p:nvSpPr>
          <p:cNvPr id="4" name="Slide Number Placeholder 3"/>
          <p:cNvSpPr>
            <a:spLocks noGrp="1"/>
          </p:cNvSpPr>
          <p:nvPr>
            <p:ph type="sldNum" sz="quarter" idx="10"/>
          </p:nvPr>
        </p:nvSpPr>
        <p:spPr/>
        <p:txBody>
          <a:bodyPr/>
          <a:lstStyle/>
          <a:p>
            <a:fld id="{A000E6A4-9D96-3245-ABF3-FE1597CAD77B}" type="slidenum">
              <a:rPr lang="en-US" smtClean="0"/>
              <a:t>3</a:t>
            </a:fld>
            <a:endParaRPr lang="en-US"/>
          </a:p>
        </p:txBody>
      </p:sp>
    </p:spTree>
    <p:extLst>
      <p:ext uri="{BB962C8B-B14F-4D97-AF65-F5344CB8AC3E}">
        <p14:creationId xmlns:p14="http://schemas.microsoft.com/office/powerpoint/2010/main" val="262616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02DAD282-BBA3-2442-A150-56707200148B}" type="slidenum">
              <a:rPr lang="en-US" smtClean="0">
                <a:latin typeface="Cleveland Condensed" charset="0"/>
              </a:rPr>
              <a:pPr>
                <a:defRPr/>
              </a:pPr>
              <a:t>28</a:t>
            </a:fld>
            <a:endParaRPr lang="en-US" smtClean="0">
              <a:latin typeface="Cleveland Condensed"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sz="1200" kern="1200" dirty="0" smtClean="0">
                <a:solidFill>
                  <a:schemeClr val="tx1"/>
                </a:solidFill>
                <a:latin typeface="+mn-lt"/>
                <a:ea typeface="+mn-ea"/>
                <a:cs typeface="+mn-cs"/>
              </a:rPr>
              <a:t>“When they came to drive the last spike, Governor Stanford, president of the Central Pacific, took the sledge, and the first time he struck he missed the spike and hit the rail.</a:t>
            </a:r>
          </a:p>
          <a:p>
            <a:pPr eaLnBrk="1" hangingPunct="1">
              <a:defRPr/>
            </a:pPr>
            <a:r>
              <a:rPr lang="en-US" sz="1200" kern="1200" dirty="0" smtClean="0">
                <a:solidFill>
                  <a:schemeClr val="tx1"/>
                </a:solidFill>
                <a:latin typeface="+mn-lt"/>
                <a:ea typeface="+mn-ea"/>
                <a:cs typeface="+mn-cs"/>
              </a:rPr>
              <a:t>What a howl went up! Irish, Chinese, Mexicans, and everybody yelled with delight. 'He missed it. Yee.' The engineers blew the whistles and rang their bells. Then Stanford tried it again and tapped the spike and the telegraph operators had fixed their instruments so that the tap was reported in all the offices east and west, and set bells to tapping in hundreds of towns and cities... Then Vice President T. C. Durant of the Union Pacific took up the sledge and he missed the spike the first time. Then everybody slapped everybody else again and yelled, 'He missed it too, yow!’”</a:t>
            </a:r>
          </a:p>
          <a:p>
            <a:pPr eaLnBrk="1" hangingPunct="1">
              <a:defRPr/>
            </a:pPr>
            <a:r>
              <a:rPr lang="en-US" dirty="0" smtClean="0">
                <a:latin typeface="Times New Roman" charset="0"/>
                <a:cs typeface="+mn-cs"/>
              </a:rPr>
              <a:t>http://</a:t>
            </a:r>
            <a:r>
              <a:rPr lang="en-US" dirty="0" err="1" smtClean="0">
                <a:latin typeface="Times New Roman" charset="0"/>
                <a:cs typeface="+mn-cs"/>
              </a:rPr>
              <a:t>www.eyewitnesstohistory.com</a:t>
            </a:r>
            <a:r>
              <a:rPr lang="en-US" dirty="0" smtClean="0">
                <a:latin typeface="Times New Roman" charset="0"/>
                <a:cs typeface="+mn-cs"/>
              </a:rPr>
              <a:t>/</a:t>
            </a:r>
            <a:r>
              <a:rPr lang="en-US" smtClean="0">
                <a:latin typeface="Times New Roman" charset="0"/>
                <a:cs typeface="+mn-cs"/>
              </a:rPr>
              <a:t>goldenspike.htm</a:t>
            </a: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prejudice, but b/c</a:t>
            </a:r>
            <a:r>
              <a:rPr lang="en-US" baseline="0" dirty="0" smtClean="0"/>
              <a:t> of labor shortage could work; issues with Irishmen </a:t>
            </a:r>
            <a:r>
              <a:rPr lang="en-US" baseline="0" dirty="0" smtClean="0">
                <a:sym typeface="Wingdings"/>
              </a:rPr>
              <a:t> the Chinese were punctual, willing, and well-behaved “model immigrant” not agitating over wages; </a:t>
            </a:r>
            <a:endParaRPr lang="en-US" dirty="0" smtClean="0"/>
          </a:p>
          <a:p>
            <a:r>
              <a:rPr lang="en-US" dirty="0" smtClean="0"/>
              <a:t>article with information: http://</a:t>
            </a:r>
            <a:r>
              <a:rPr lang="en-US" dirty="0" err="1" smtClean="0"/>
              <a:t>www.pbs.org</a:t>
            </a:r>
            <a:r>
              <a:rPr lang="en-US" dirty="0" smtClean="0"/>
              <a:t>/</a:t>
            </a:r>
            <a:r>
              <a:rPr lang="en-US" dirty="0" err="1" smtClean="0"/>
              <a:t>wgbh</a:t>
            </a:r>
            <a:r>
              <a:rPr lang="en-US" dirty="0" smtClean="0"/>
              <a:t>/</a:t>
            </a:r>
            <a:r>
              <a:rPr lang="en-US" dirty="0" err="1" smtClean="0"/>
              <a:t>americanexperience</a:t>
            </a:r>
            <a:r>
              <a:rPr lang="en-US" dirty="0" smtClean="0"/>
              <a:t>/features/general-article/</a:t>
            </a:r>
            <a:r>
              <a:rPr lang="en-US" dirty="0" err="1" smtClean="0"/>
              <a:t>tcrr-cprr</a:t>
            </a:r>
            <a:r>
              <a:rPr lang="en-US" dirty="0" smtClean="0"/>
              <a:t>/</a:t>
            </a:r>
            <a:endParaRPr lang="en-US" dirty="0"/>
          </a:p>
        </p:txBody>
      </p:sp>
      <p:sp>
        <p:nvSpPr>
          <p:cNvPr id="4" name="Slide Number Placeholder 3"/>
          <p:cNvSpPr>
            <a:spLocks noGrp="1"/>
          </p:cNvSpPr>
          <p:nvPr>
            <p:ph type="sldNum" sz="quarter" idx="10"/>
          </p:nvPr>
        </p:nvSpPr>
        <p:spPr/>
        <p:txBody>
          <a:bodyPr/>
          <a:lstStyle/>
          <a:p>
            <a:fld id="{A000E6A4-9D96-3245-ABF3-FE1597CAD77B}" type="slidenum">
              <a:rPr lang="en-US" smtClean="0"/>
              <a:t>29</a:t>
            </a:fld>
            <a:endParaRPr lang="en-US"/>
          </a:p>
        </p:txBody>
      </p:sp>
    </p:spTree>
    <p:extLst>
      <p:ext uri="{BB962C8B-B14F-4D97-AF65-F5344CB8AC3E}">
        <p14:creationId xmlns:p14="http://schemas.microsoft.com/office/powerpoint/2010/main" val="91737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79B58C7C-3318-1545-8707-5E38DD760FFA}" type="slidenum">
              <a:rPr lang="en-US" smtClean="0">
                <a:latin typeface="Cleveland Condensed" charset="0"/>
              </a:rPr>
              <a:pPr>
                <a:defRPr/>
              </a:pPr>
              <a:t>11</a:t>
            </a:fld>
            <a:endParaRPr lang="en-US" smtClean="0">
              <a:latin typeface="Cleveland Condensed"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79B58C7C-3318-1545-8707-5E38DD760FFA}" type="slidenum">
              <a:rPr lang="en-US" smtClean="0">
                <a:latin typeface="Cleveland Condensed" charset="0"/>
              </a:rPr>
              <a:pPr>
                <a:defRPr/>
              </a:pPr>
              <a:t>12</a:t>
            </a:fld>
            <a:endParaRPr lang="en-US" smtClean="0">
              <a:latin typeface="Cleveland Condensed"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813B2CAA-EF09-6142-AA16-182E80A44D61}" type="slidenum">
              <a:rPr lang="en-US" smtClean="0">
                <a:latin typeface="Cleveland Condensed" charset="0"/>
              </a:rPr>
              <a:pPr>
                <a:defRPr/>
              </a:pPr>
              <a:t>13</a:t>
            </a:fld>
            <a:endParaRPr lang="en-US" smtClean="0">
              <a:latin typeface="Cleveland Condensed"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r>
              <a:rPr lang="en-US" dirty="0" smtClean="0">
                <a:latin typeface="Times New Roman" charset="0"/>
                <a:cs typeface="+mn-cs"/>
              </a:rPr>
              <a:t>make a chart on the board </a:t>
            </a:r>
            <a:r>
              <a:rPr lang="en-US" dirty="0" smtClean="0">
                <a:latin typeface="Times New Roman" charset="0"/>
                <a:cs typeface="+mn-cs"/>
                <a:sym typeface="Wingdings"/>
              </a:rPr>
              <a:t> reasons to move,</a:t>
            </a:r>
            <a:r>
              <a:rPr lang="en-US" baseline="0" dirty="0" smtClean="0">
                <a:latin typeface="Times New Roman" charset="0"/>
                <a:cs typeface="+mn-cs"/>
                <a:sym typeface="Wingdings"/>
              </a:rPr>
              <a:t> so who fits these reasons?</a:t>
            </a:r>
            <a:endParaRPr lang="en-US" dirty="0">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6F054025-FE76-4143-985C-E07682E31CBD}" type="slidenum">
              <a:rPr lang="en-US" smtClean="0">
                <a:latin typeface="Cleveland Condensed" charset="0"/>
              </a:rPr>
              <a:pPr>
                <a:defRPr/>
              </a:pPr>
              <a:t>14</a:t>
            </a:fld>
            <a:endParaRPr lang="en-US" smtClean="0">
              <a:latin typeface="Cleveland Condensed"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600" dirty="0" smtClean="0">
                <a:solidFill>
                  <a:srgbClr val="FFFFCC"/>
                </a:solidFill>
              </a:rPr>
              <a:t>Sod = cut into bricks &amp; used to make walls for houses</a:t>
            </a:r>
          </a:p>
          <a:p>
            <a:endParaRPr lang="en-US" dirty="0"/>
          </a:p>
        </p:txBody>
      </p:sp>
      <p:sp>
        <p:nvSpPr>
          <p:cNvPr id="4" name="Slide Number Placeholder 3"/>
          <p:cNvSpPr>
            <a:spLocks noGrp="1"/>
          </p:cNvSpPr>
          <p:nvPr>
            <p:ph type="sldNum" sz="quarter" idx="10"/>
          </p:nvPr>
        </p:nvSpPr>
        <p:spPr/>
        <p:txBody>
          <a:bodyPr/>
          <a:lstStyle/>
          <a:p>
            <a:fld id="{A000E6A4-9D96-3245-ABF3-FE1597CAD77B}" type="slidenum">
              <a:rPr lang="en-US" smtClean="0"/>
              <a:t>15</a:t>
            </a:fld>
            <a:endParaRPr lang="en-US"/>
          </a:p>
        </p:txBody>
      </p:sp>
    </p:spTree>
    <p:extLst>
      <p:ext uri="{BB962C8B-B14F-4D97-AF65-F5344CB8AC3E}">
        <p14:creationId xmlns:p14="http://schemas.microsoft.com/office/powerpoint/2010/main" val="113839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6F8E58B6-20C7-884E-AE11-DF6FCB4CC09B}" type="slidenum">
              <a:rPr lang="en-US" smtClean="0">
                <a:latin typeface="Cleveland Condensed" charset="0"/>
              </a:rPr>
              <a:pPr>
                <a:defRPr/>
              </a:pPr>
              <a:t>16</a:t>
            </a:fld>
            <a:endParaRPr lang="en-US" smtClean="0">
              <a:latin typeface="Cleveland Condensed"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84B8C2D5-8922-CD44-BFCE-AAEBC59F4BFB}" type="slidenum">
              <a:rPr lang="en-US" smtClean="0">
                <a:latin typeface="Cleveland Condensed" charset="0"/>
              </a:rPr>
              <a:pPr>
                <a:defRPr/>
              </a:pPr>
              <a:t>17</a:t>
            </a:fld>
            <a:endParaRPr lang="en-US" smtClean="0">
              <a:latin typeface="Cleveland Condensed"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gd name="T0" fmla="*/ 2147483647 w 1981"/>
              <a:gd name="T1" fmla="*/ 2147483647 h 659"/>
              <a:gd name="T2" fmla="*/ 2147483647 w 1981"/>
              <a:gd name="T3" fmla="*/ 2147483647 h 659"/>
              <a:gd name="T4" fmla="*/ 2147483647 w 1981"/>
              <a:gd name="T5" fmla="*/ 2147483647 h 659"/>
              <a:gd name="T6" fmla="*/ 2147483647 w 1981"/>
              <a:gd name="T7" fmla="*/ 2147483647 h 659"/>
              <a:gd name="T8" fmla="*/ 2147483647 w 1981"/>
              <a:gd name="T9" fmla="*/ 2147483647 h 659"/>
              <a:gd name="T10" fmla="*/ 2147483647 w 1981"/>
              <a:gd name="T11" fmla="*/ 2147483647 h 659"/>
              <a:gd name="T12" fmla="*/ 2147483647 w 1981"/>
              <a:gd name="T13" fmla="*/ 2147483647 h 659"/>
              <a:gd name="T14" fmla="*/ 2147483647 w 1981"/>
              <a:gd name="T15" fmla="*/ 2147483647 h 659"/>
              <a:gd name="T16" fmla="*/ 2147483647 w 1981"/>
              <a:gd name="T17" fmla="*/ 2147483647 h 659"/>
              <a:gd name="T18" fmla="*/ 2147483647 w 1981"/>
              <a:gd name="T19" fmla="*/ 0 h 659"/>
              <a:gd name="T20" fmla="*/ 2147483647 w 1981"/>
              <a:gd name="T21" fmla="*/ 2147483647 h 659"/>
              <a:gd name="T22" fmla="*/ 2147483647 w 1981"/>
              <a:gd name="T23" fmla="*/ 2147483647 h 659"/>
              <a:gd name="T24" fmla="*/ 2147483647 w 1981"/>
              <a:gd name="T25" fmla="*/ 2147483647 h 659"/>
              <a:gd name="T26" fmla="*/ 2147483647 w 1981"/>
              <a:gd name="T27" fmla="*/ 2147483647 h 659"/>
              <a:gd name="T28" fmla="*/ 2147483647 w 1981"/>
              <a:gd name="T29" fmla="*/ 2147483647 h 659"/>
              <a:gd name="T30" fmla="*/ 2147483647 w 1981"/>
              <a:gd name="T31" fmla="*/ 2147483647 h 659"/>
              <a:gd name="T32" fmla="*/ 2147483647 w 1981"/>
              <a:gd name="T33" fmla="*/ 2147483647 h 659"/>
              <a:gd name="T34" fmla="*/ 2147483647 w 1981"/>
              <a:gd name="T35" fmla="*/ 2147483647 h 659"/>
              <a:gd name="T36" fmla="*/ 2147483647 w 1981"/>
              <a:gd name="T37" fmla="*/ 2147483647 h 659"/>
              <a:gd name="T38" fmla="*/ 2147483647 w 1981"/>
              <a:gd name="T39" fmla="*/ 2147483647 h 659"/>
              <a:gd name="T40" fmla="*/ 2147483647 w 1981"/>
              <a:gd name="T41" fmla="*/ 2147483647 h 659"/>
              <a:gd name="T42" fmla="*/ 2147483647 w 1981"/>
              <a:gd name="T43" fmla="*/ 2147483647 h 659"/>
              <a:gd name="T44" fmla="*/ 2147483647 w 1981"/>
              <a:gd name="T45" fmla="*/ 2147483647 h 659"/>
              <a:gd name="T46" fmla="*/ 2147483647 w 1981"/>
              <a:gd name="T47" fmla="*/ 2147483647 h 659"/>
              <a:gd name="T48" fmla="*/ 2147483647 w 1981"/>
              <a:gd name="T49" fmla="*/ 2147483647 h 659"/>
              <a:gd name="T50" fmla="*/ 2147483647 w 1981"/>
              <a:gd name="T51" fmla="*/ 2147483647 h 659"/>
              <a:gd name="T52" fmla="*/ 2147483647 w 1981"/>
              <a:gd name="T53" fmla="*/ 2147483647 h 659"/>
              <a:gd name="T54" fmla="*/ 2147483647 w 1981"/>
              <a:gd name="T55" fmla="*/ 2147483647 h 659"/>
              <a:gd name="T56" fmla="*/ 0 w 1981"/>
              <a:gd name="T57" fmla="*/ 2147483647 h 659"/>
              <a:gd name="T58" fmla="*/ 0 w 1981"/>
              <a:gd name="T59" fmla="*/ 2147483647 h 659"/>
              <a:gd name="T60" fmla="*/ 0 w 1981"/>
              <a:gd name="T61" fmla="*/ 2147483647 h 659"/>
              <a:gd name="T62" fmla="*/ 2147483647 w 1981"/>
              <a:gd name="T63" fmla="*/ 2147483647 h 659"/>
              <a:gd name="T64" fmla="*/ 2147483647 w 1981"/>
              <a:gd name="T65" fmla="*/ 2147483647 h 659"/>
              <a:gd name="T66" fmla="*/ 2147483647 w 1981"/>
              <a:gd name="T67" fmla="*/ 2147483647 h 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Cleveland Condensed" pitchFamily="18" charset="0"/>
              </a:defRPr>
            </a:lvl1pPr>
            <a:lvl2pPr marL="742950" indent="-285750" eaLnBrk="0" hangingPunct="0">
              <a:defRPr sz="3600">
                <a:solidFill>
                  <a:schemeClr val="tx1"/>
                </a:solidFill>
                <a:latin typeface="Cleveland Condensed" pitchFamily="18" charset="0"/>
              </a:defRPr>
            </a:lvl2pPr>
            <a:lvl3pPr marL="1143000" indent="-228600" eaLnBrk="0" hangingPunct="0">
              <a:defRPr sz="3600">
                <a:solidFill>
                  <a:schemeClr val="tx1"/>
                </a:solidFill>
                <a:latin typeface="Cleveland Condensed" pitchFamily="18" charset="0"/>
              </a:defRPr>
            </a:lvl3pPr>
            <a:lvl4pPr marL="1600200" indent="-228600" eaLnBrk="0" hangingPunct="0">
              <a:defRPr sz="3600">
                <a:solidFill>
                  <a:schemeClr val="tx1"/>
                </a:solidFill>
                <a:latin typeface="Cleveland Condensed" pitchFamily="18" charset="0"/>
              </a:defRPr>
            </a:lvl4pPr>
            <a:lvl5pPr marL="2057400" indent="-228600" eaLnBrk="0" hangingPunct="0">
              <a:defRPr sz="3600">
                <a:solidFill>
                  <a:schemeClr val="tx1"/>
                </a:solidFill>
                <a:latin typeface="Cleveland Condensed" pitchFamily="18" charset="0"/>
              </a:defRPr>
            </a:lvl5pPr>
            <a:lvl6pPr marL="2514600" indent="-228600" eaLnBrk="0" fontAlgn="base" hangingPunct="0">
              <a:spcBef>
                <a:spcPct val="0"/>
              </a:spcBef>
              <a:spcAft>
                <a:spcPct val="0"/>
              </a:spcAft>
              <a:defRPr sz="3600">
                <a:solidFill>
                  <a:schemeClr val="tx1"/>
                </a:solidFill>
                <a:latin typeface="Cleveland Condensed" pitchFamily="18" charset="0"/>
              </a:defRPr>
            </a:lvl6pPr>
            <a:lvl7pPr marL="2971800" indent="-228600" eaLnBrk="0" fontAlgn="base" hangingPunct="0">
              <a:spcBef>
                <a:spcPct val="0"/>
              </a:spcBef>
              <a:spcAft>
                <a:spcPct val="0"/>
              </a:spcAft>
              <a:defRPr sz="3600">
                <a:solidFill>
                  <a:schemeClr val="tx1"/>
                </a:solidFill>
                <a:latin typeface="Cleveland Condensed" pitchFamily="18" charset="0"/>
              </a:defRPr>
            </a:lvl7pPr>
            <a:lvl8pPr marL="3429000" indent="-228600" eaLnBrk="0" fontAlgn="base" hangingPunct="0">
              <a:spcBef>
                <a:spcPct val="0"/>
              </a:spcBef>
              <a:spcAft>
                <a:spcPct val="0"/>
              </a:spcAft>
              <a:defRPr sz="3600">
                <a:solidFill>
                  <a:schemeClr val="tx1"/>
                </a:solidFill>
                <a:latin typeface="Cleveland Condensed" pitchFamily="18" charset="0"/>
              </a:defRPr>
            </a:lvl8pPr>
            <a:lvl9pPr marL="3886200" indent="-228600" eaLnBrk="0" fontAlgn="base" hangingPunct="0">
              <a:spcBef>
                <a:spcPct val="0"/>
              </a:spcBef>
              <a:spcAft>
                <a:spcPct val="0"/>
              </a:spcAft>
              <a:defRPr sz="3600">
                <a:solidFill>
                  <a:schemeClr val="tx1"/>
                </a:solidFill>
                <a:latin typeface="Cleveland Condensed" pitchFamily="18" charset="0"/>
              </a:defRPr>
            </a:lvl9pPr>
          </a:lstStyle>
          <a:p>
            <a:pPr algn="ctr" eaLnBrk="1" hangingPunct="1">
              <a:defRPr/>
            </a:pPr>
            <a:endParaRPr kumimoji="1" lang="en-US" altLang="en-US" sz="2400" smtClean="0">
              <a:latin typeface="Times New Roman" pitchFamily="84" charset="0"/>
              <a:ea typeface="+mn-ea"/>
              <a:cs typeface="+mn-cs"/>
            </a:endParaRPr>
          </a:p>
        </p:txBody>
      </p:sp>
      <p:sp>
        <p:nvSpPr>
          <p:cNvPr id="6" name="Freeform 4"/>
          <p:cNvSpPr>
            <a:spLocks/>
          </p:cNvSpPr>
          <p:nvPr/>
        </p:nvSpPr>
        <p:spPr bwMode="auto">
          <a:xfrm>
            <a:off x="3022600" y="684213"/>
            <a:ext cx="3146425" cy="485775"/>
          </a:xfrm>
          <a:custGeom>
            <a:avLst/>
            <a:gdLst>
              <a:gd name="T0" fmla="*/ 2147483647 w 1982"/>
              <a:gd name="T1" fmla="*/ 2147483647 h 306"/>
              <a:gd name="T2" fmla="*/ 2147483647 w 1982"/>
              <a:gd name="T3" fmla="*/ 2147483647 h 306"/>
              <a:gd name="T4" fmla="*/ 2147483647 w 1982"/>
              <a:gd name="T5" fmla="*/ 2147483647 h 306"/>
              <a:gd name="T6" fmla="*/ 2147483647 w 1982"/>
              <a:gd name="T7" fmla="*/ 2147483647 h 306"/>
              <a:gd name="T8" fmla="*/ 2147483647 w 1982"/>
              <a:gd name="T9" fmla="*/ 2147483647 h 306"/>
              <a:gd name="T10" fmla="*/ 2147483647 w 1982"/>
              <a:gd name="T11" fmla="*/ 2147483647 h 306"/>
              <a:gd name="T12" fmla="*/ 2147483647 w 1982"/>
              <a:gd name="T13" fmla="*/ 2147483647 h 306"/>
              <a:gd name="T14" fmla="*/ 2147483647 w 1982"/>
              <a:gd name="T15" fmla="*/ 2147483647 h 306"/>
              <a:gd name="T16" fmla="*/ 2147483647 w 1982"/>
              <a:gd name="T17" fmla="*/ 2147483647 h 306"/>
              <a:gd name="T18" fmla="*/ 2147483647 w 1982"/>
              <a:gd name="T19" fmla="*/ 2147483647 h 306"/>
              <a:gd name="T20" fmla="*/ 2147483647 w 1982"/>
              <a:gd name="T21" fmla="*/ 2147483647 h 306"/>
              <a:gd name="T22" fmla="*/ 2147483647 w 1982"/>
              <a:gd name="T23" fmla="*/ 2147483647 h 306"/>
              <a:gd name="T24" fmla="*/ 2147483647 w 1982"/>
              <a:gd name="T25" fmla="*/ 2147483647 h 306"/>
              <a:gd name="T26" fmla="*/ 2147483647 w 1982"/>
              <a:gd name="T27" fmla="*/ 2147483647 h 306"/>
              <a:gd name="T28" fmla="*/ 2147483647 w 1982"/>
              <a:gd name="T29" fmla="*/ 2147483647 h 306"/>
              <a:gd name="T30" fmla="*/ 2147483647 w 1982"/>
              <a:gd name="T31" fmla="*/ 2147483647 h 306"/>
              <a:gd name="T32" fmla="*/ 2147483647 w 1982"/>
              <a:gd name="T33" fmla="*/ 2147483647 h 306"/>
              <a:gd name="T34" fmla="*/ 2147483647 w 1982"/>
              <a:gd name="T35" fmla="*/ 2147483647 h 306"/>
              <a:gd name="T36" fmla="*/ 2147483647 w 1982"/>
              <a:gd name="T37" fmla="*/ 2147483647 h 306"/>
              <a:gd name="T38" fmla="*/ 2147483647 w 1982"/>
              <a:gd name="T39" fmla="*/ 2147483647 h 306"/>
              <a:gd name="T40" fmla="*/ 2147483647 w 1982"/>
              <a:gd name="T41" fmla="*/ 2147483647 h 306"/>
              <a:gd name="T42" fmla="*/ 2147483647 w 1982"/>
              <a:gd name="T43" fmla="*/ 2147483647 h 306"/>
              <a:gd name="T44" fmla="*/ 2147483647 w 1982"/>
              <a:gd name="T45" fmla="*/ 2147483647 h 306"/>
              <a:gd name="T46" fmla="*/ 2147483647 w 1982"/>
              <a:gd name="T47" fmla="*/ 2147483647 h 306"/>
              <a:gd name="T48" fmla="*/ 2147483647 w 1982"/>
              <a:gd name="T49" fmla="*/ 2147483647 h 306"/>
              <a:gd name="T50" fmla="*/ 2147483647 w 1982"/>
              <a:gd name="T51" fmla="*/ 2147483647 h 306"/>
              <a:gd name="T52" fmla="*/ 2147483647 w 1982"/>
              <a:gd name="T53" fmla="*/ 2147483647 h 306"/>
              <a:gd name="T54" fmla="*/ 2147483647 w 1982"/>
              <a:gd name="T55" fmla="*/ 2147483647 h 306"/>
              <a:gd name="T56" fmla="*/ 2147483647 w 1982"/>
              <a:gd name="T57" fmla="*/ 0 h 306"/>
              <a:gd name="T58" fmla="*/ 2147483647 w 1982"/>
              <a:gd name="T59" fmla="*/ 2147483647 h 306"/>
              <a:gd name="T60" fmla="*/ 2147483647 w 1982"/>
              <a:gd name="T61" fmla="*/ 2147483647 h 306"/>
              <a:gd name="T62" fmla="*/ 2147483647 w 1982"/>
              <a:gd name="T63" fmla="*/ 2147483647 h 306"/>
              <a:gd name="T64" fmla="*/ 2147483647 w 1982"/>
              <a:gd name="T65" fmla="*/ 2147483647 h 306"/>
              <a:gd name="T66" fmla="*/ 2147483647 w 1982"/>
              <a:gd name="T67" fmla="*/ 2147483647 h 306"/>
              <a:gd name="T68" fmla="*/ 2147483647 w 1982"/>
              <a:gd name="T69" fmla="*/ 2147483647 h 306"/>
              <a:gd name="T70" fmla="*/ 0 w 1982"/>
              <a:gd name="T71" fmla="*/ 2147483647 h 306"/>
              <a:gd name="T72" fmla="*/ 2147483647 w 1982"/>
              <a:gd name="T73" fmla="*/ 2147483647 h 306"/>
              <a:gd name="T74" fmla="*/ 2147483647 w 1982"/>
              <a:gd name="T75" fmla="*/ 2147483647 h 3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Freeform 5"/>
          <p:cNvSpPr>
            <a:spLocks/>
          </p:cNvSpPr>
          <p:nvPr/>
        </p:nvSpPr>
        <p:spPr bwMode="auto">
          <a:xfrm>
            <a:off x="3022600" y="771525"/>
            <a:ext cx="3146425" cy="490538"/>
          </a:xfrm>
          <a:custGeom>
            <a:avLst/>
            <a:gdLst>
              <a:gd name="T0" fmla="*/ 2147483647 w 1982"/>
              <a:gd name="T1" fmla="*/ 2147483647 h 309"/>
              <a:gd name="T2" fmla="*/ 2147483647 w 1982"/>
              <a:gd name="T3" fmla="*/ 2147483647 h 309"/>
              <a:gd name="T4" fmla="*/ 2147483647 w 1982"/>
              <a:gd name="T5" fmla="*/ 2147483647 h 309"/>
              <a:gd name="T6" fmla="*/ 2147483647 w 1982"/>
              <a:gd name="T7" fmla="*/ 2147483647 h 309"/>
              <a:gd name="T8" fmla="*/ 2147483647 w 1982"/>
              <a:gd name="T9" fmla="*/ 2147483647 h 309"/>
              <a:gd name="T10" fmla="*/ 2147483647 w 1982"/>
              <a:gd name="T11" fmla="*/ 2147483647 h 309"/>
              <a:gd name="T12" fmla="*/ 2147483647 w 1982"/>
              <a:gd name="T13" fmla="*/ 2147483647 h 309"/>
              <a:gd name="T14" fmla="*/ 2147483647 w 1982"/>
              <a:gd name="T15" fmla="*/ 2147483647 h 309"/>
              <a:gd name="T16" fmla="*/ 2147483647 w 1982"/>
              <a:gd name="T17" fmla="*/ 2147483647 h 309"/>
              <a:gd name="T18" fmla="*/ 2147483647 w 1982"/>
              <a:gd name="T19" fmla="*/ 2147483647 h 309"/>
              <a:gd name="T20" fmla="*/ 2147483647 w 1982"/>
              <a:gd name="T21" fmla="*/ 2147483647 h 309"/>
              <a:gd name="T22" fmla="*/ 2147483647 w 1982"/>
              <a:gd name="T23" fmla="*/ 0 h 309"/>
              <a:gd name="T24" fmla="*/ 2147483647 w 1982"/>
              <a:gd name="T25" fmla="*/ 2147483647 h 309"/>
              <a:gd name="T26" fmla="*/ 2147483647 w 1982"/>
              <a:gd name="T27" fmla="*/ 2147483647 h 309"/>
              <a:gd name="T28" fmla="*/ 2147483647 w 1982"/>
              <a:gd name="T29" fmla="*/ 2147483647 h 309"/>
              <a:gd name="T30" fmla="*/ 2147483647 w 1982"/>
              <a:gd name="T31" fmla="*/ 2147483647 h 309"/>
              <a:gd name="T32" fmla="*/ 2147483647 w 1982"/>
              <a:gd name="T33" fmla="*/ 2147483647 h 309"/>
              <a:gd name="T34" fmla="*/ 2147483647 w 1982"/>
              <a:gd name="T35" fmla="*/ 2147483647 h 309"/>
              <a:gd name="T36" fmla="*/ 2147483647 w 1982"/>
              <a:gd name="T37" fmla="*/ 2147483647 h 309"/>
              <a:gd name="T38" fmla="*/ 2147483647 w 1982"/>
              <a:gd name="T39" fmla="*/ 2147483647 h 309"/>
              <a:gd name="T40" fmla="*/ 2147483647 w 1982"/>
              <a:gd name="T41" fmla="*/ 2147483647 h 309"/>
              <a:gd name="T42" fmla="*/ 2147483647 w 1982"/>
              <a:gd name="T43" fmla="*/ 2147483647 h 309"/>
              <a:gd name="T44" fmla="*/ 2147483647 w 1982"/>
              <a:gd name="T45" fmla="*/ 2147483647 h 309"/>
              <a:gd name="T46" fmla="*/ 2147483647 w 1982"/>
              <a:gd name="T47" fmla="*/ 2147483647 h 309"/>
              <a:gd name="T48" fmla="*/ 2147483647 w 1982"/>
              <a:gd name="T49" fmla="*/ 2147483647 h 309"/>
              <a:gd name="T50" fmla="*/ 2147483647 w 1982"/>
              <a:gd name="T51" fmla="*/ 2147483647 h 309"/>
              <a:gd name="T52" fmla="*/ 2147483647 w 1982"/>
              <a:gd name="T53" fmla="*/ 2147483647 h 309"/>
              <a:gd name="T54" fmla="*/ 2147483647 w 1982"/>
              <a:gd name="T55" fmla="*/ 2147483647 h 309"/>
              <a:gd name="T56" fmla="*/ 2147483647 w 1982"/>
              <a:gd name="T57" fmla="*/ 2147483647 h 309"/>
              <a:gd name="T58" fmla="*/ 2147483647 w 1982"/>
              <a:gd name="T59" fmla="*/ 2147483647 h 309"/>
              <a:gd name="T60" fmla="*/ 2147483647 w 1982"/>
              <a:gd name="T61" fmla="*/ 2147483647 h 309"/>
              <a:gd name="T62" fmla="*/ 2147483647 w 1982"/>
              <a:gd name="T63" fmla="*/ 2147483647 h 309"/>
              <a:gd name="T64" fmla="*/ 2147483647 w 1982"/>
              <a:gd name="T65" fmla="*/ 2147483647 h 309"/>
              <a:gd name="T66" fmla="*/ 2147483647 w 1982"/>
              <a:gd name="T67" fmla="*/ 2147483647 h 309"/>
              <a:gd name="T68" fmla="*/ 2147483647 w 1982"/>
              <a:gd name="T69" fmla="*/ 2147483647 h 309"/>
              <a:gd name="T70" fmla="*/ 2147483647 w 1982"/>
              <a:gd name="T71" fmla="*/ 2147483647 h 309"/>
              <a:gd name="T72" fmla="*/ 2147483647 w 1982"/>
              <a:gd name="T73" fmla="*/ 2147483647 h 309"/>
              <a:gd name="T74" fmla="*/ 2147483647 w 1982"/>
              <a:gd name="T75" fmla="*/ 2147483647 h 309"/>
              <a:gd name="T76" fmla="*/ 2147483647 w 1982"/>
              <a:gd name="T77" fmla="*/ 2147483647 h 309"/>
              <a:gd name="T78" fmla="*/ 2147483647 w 1982"/>
              <a:gd name="T79" fmla="*/ 2147483647 h 309"/>
              <a:gd name="T80" fmla="*/ 2147483647 w 1982"/>
              <a:gd name="T81" fmla="*/ 2147483647 h 309"/>
              <a:gd name="T82" fmla="*/ 2147483647 w 1982"/>
              <a:gd name="T83" fmla="*/ 2147483647 h 309"/>
              <a:gd name="T84" fmla="*/ 2147483647 w 1982"/>
              <a:gd name="T85" fmla="*/ 2147483647 h 309"/>
              <a:gd name="T86" fmla="*/ 2147483647 w 1982"/>
              <a:gd name="T87" fmla="*/ 2147483647 h 309"/>
              <a:gd name="T88" fmla="*/ 2147483647 w 1982"/>
              <a:gd name="T89" fmla="*/ 2147483647 h 309"/>
              <a:gd name="T90" fmla="*/ 2147483647 w 1982"/>
              <a:gd name="T91" fmla="*/ 2147483647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Freeform 6"/>
          <p:cNvSpPr>
            <a:spLocks/>
          </p:cNvSpPr>
          <p:nvPr/>
        </p:nvSpPr>
        <p:spPr bwMode="auto">
          <a:xfrm>
            <a:off x="3044825" y="850900"/>
            <a:ext cx="3086100" cy="365125"/>
          </a:xfrm>
          <a:custGeom>
            <a:avLst/>
            <a:gdLst>
              <a:gd name="T0" fmla="*/ 2147483647 w 1944"/>
              <a:gd name="T1" fmla="*/ 2147483647 h 230"/>
              <a:gd name="T2" fmla="*/ 2147483647 w 1944"/>
              <a:gd name="T3" fmla="*/ 2147483647 h 230"/>
              <a:gd name="T4" fmla="*/ 2147483647 w 1944"/>
              <a:gd name="T5" fmla="*/ 2147483647 h 230"/>
              <a:gd name="T6" fmla="*/ 2147483647 w 1944"/>
              <a:gd name="T7" fmla="*/ 2147483647 h 230"/>
              <a:gd name="T8" fmla="*/ 2147483647 w 1944"/>
              <a:gd name="T9" fmla="*/ 2147483647 h 230"/>
              <a:gd name="T10" fmla="*/ 0 w 1944"/>
              <a:gd name="T11" fmla="*/ 2147483647 h 230"/>
              <a:gd name="T12" fmla="*/ 2147483647 w 1944"/>
              <a:gd name="T13" fmla="*/ 2147483647 h 230"/>
              <a:gd name="T14" fmla="*/ 2147483647 w 1944"/>
              <a:gd name="T15" fmla="*/ 2147483647 h 230"/>
              <a:gd name="T16" fmla="*/ 2147483647 w 1944"/>
              <a:gd name="T17" fmla="*/ 2147483647 h 230"/>
              <a:gd name="T18" fmla="*/ 2147483647 w 1944"/>
              <a:gd name="T19" fmla="*/ 2147483647 h 230"/>
              <a:gd name="T20" fmla="*/ 2147483647 w 1944"/>
              <a:gd name="T21" fmla="*/ 2147483647 h 230"/>
              <a:gd name="T22" fmla="*/ 2147483647 w 1944"/>
              <a:gd name="T23" fmla="*/ 2147483647 h 230"/>
              <a:gd name="T24" fmla="*/ 2147483647 w 1944"/>
              <a:gd name="T25" fmla="*/ 2147483647 h 230"/>
              <a:gd name="T26" fmla="*/ 2147483647 w 1944"/>
              <a:gd name="T27" fmla="*/ 2147483647 h 230"/>
              <a:gd name="T28" fmla="*/ 2147483647 w 1944"/>
              <a:gd name="T29" fmla="*/ 2147483647 h 230"/>
              <a:gd name="T30" fmla="*/ 2147483647 w 1944"/>
              <a:gd name="T31" fmla="*/ 2147483647 h 230"/>
              <a:gd name="T32" fmla="*/ 2147483647 w 1944"/>
              <a:gd name="T33" fmla="*/ 2147483647 h 230"/>
              <a:gd name="T34" fmla="*/ 2147483647 w 1944"/>
              <a:gd name="T35" fmla="*/ 2147483647 h 230"/>
              <a:gd name="T36" fmla="*/ 2147483647 w 1944"/>
              <a:gd name="T37" fmla="*/ 2147483647 h 230"/>
              <a:gd name="T38" fmla="*/ 2147483647 w 1944"/>
              <a:gd name="T39" fmla="*/ 2147483647 h 230"/>
              <a:gd name="T40" fmla="*/ 2147483647 w 1944"/>
              <a:gd name="T41" fmla="*/ 2147483647 h 230"/>
              <a:gd name="T42" fmla="*/ 2147483647 w 1944"/>
              <a:gd name="T43" fmla="*/ 2147483647 h 230"/>
              <a:gd name="T44" fmla="*/ 2147483647 w 1944"/>
              <a:gd name="T45" fmla="*/ 2147483647 h 230"/>
              <a:gd name="T46" fmla="*/ 2147483647 w 1944"/>
              <a:gd name="T47" fmla="*/ 2147483647 h 230"/>
              <a:gd name="T48" fmla="*/ 2147483647 w 1944"/>
              <a:gd name="T49" fmla="*/ 2147483647 h 230"/>
              <a:gd name="T50" fmla="*/ 2147483647 w 1944"/>
              <a:gd name="T51" fmla="*/ 2147483647 h 230"/>
              <a:gd name="T52" fmla="*/ 2147483647 w 1944"/>
              <a:gd name="T53" fmla="*/ 2147483647 h 230"/>
              <a:gd name="T54" fmla="*/ 2147483647 w 1944"/>
              <a:gd name="T55" fmla="*/ 2147483647 h 230"/>
              <a:gd name="T56" fmla="*/ 2147483647 w 1944"/>
              <a:gd name="T57" fmla="*/ 2147483647 h 230"/>
              <a:gd name="T58" fmla="*/ 2147483647 w 1944"/>
              <a:gd name="T59" fmla="*/ 2147483647 h 230"/>
              <a:gd name="T60" fmla="*/ 2147483647 w 1944"/>
              <a:gd name="T61" fmla="*/ 2147483647 h 230"/>
              <a:gd name="T62" fmla="*/ 2147483647 w 1944"/>
              <a:gd name="T63" fmla="*/ 2147483647 h 230"/>
              <a:gd name="T64" fmla="*/ 2147483647 w 1944"/>
              <a:gd name="T65" fmla="*/ 2147483647 h 230"/>
              <a:gd name="T66" fmla="*/ 2147483647 w 1944"/>
              <a:gd name="T67" fmla="*/ 2147483647 h 230"/>
              <a:gd name="T68" fmla="*/ 2147483647 w 1944"/>
              <a:gd name="T69" fmla="*/ 2147483647 h 230"/>
              <a:gd name="T70" fmla="*/ 2147483647 w 1944"/>
              <a:gd name="T71" fmla="*/ 2147483647 h 230"/>
              <a:gd name="T72" fmla="*/ 2147483647 w 1944"/>
              <a:gd name="T73" fmla="*/ 2147483647 h 230"/>
              <a:gd name="T74" fmla="*/ 2147483647 w 1944"/>
              <a:gd name="T75" fmla="*/ 2147483647 h 230"/>
              <a:gd name="T76" fmla="*/ 2147483647 w 1944"/>
              <a:gd name="T77" fmla="*/ 2147483647 h 230"/>
              <a:gd name="T78" fmla="*/ 2147483647 w 1944"/>
              <a:gd name="T79" fmla="*/ 2147483647 h 230"/>
              <a:gd name="T80" fmla="*/ 2147483647 w 1944"/>
              <a:gd name="T81" fmla="*/ 2147483647 h 230"/>
              <a:gd name="T82" fmla="*/ 2147483647 w 1944"/>
              <a:gd name="T83" fmla="*/ 2147483647 h 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Freeform 7"/>
          <p:cNvSpPr>
            <a:spLocks/>
          </p:cNvSpPr>
          <p:nvPr/>
        </p:nvSpPr>
        <p:spPr bwMode="auto">
          <a:xfrm>
            <a:off x="5057775" y="358775"/>
            <a:ext cx="193675" cy="649288"/>
          </a:xfrm>
          <a:custGeom>
            <a:avLst/>
            <a:gdLst>
              <a:gd name="T0" fmla="*/ 2147483647 w 122"/>
              <a:gd name="T1" fmla="*/ 2147483647 h 409"/>
              <a:gd name="T2" fmla="*/ 2147483647 w 122"/>
              <a:gd name="T3" fmla="*/ 2147483647 h 409"/>
              <a:gd name="T4" fmla="*/ 2147483647 w 122"/>
              <a:gd name="T5" fmla="*/ 2147483647 h 409"/>
              <a:gd name="T6" fmla="*/ 2147483647 w 122"/>
              <a:gd name="T7" fmla="*/ 2147483647 h 409"/>
              <a:gd name="T8" fmla="*/ 2147483647 w 122"/>
              <a:gd name="T9" fmla="*/ 2147483647 h 409"/>
              <a:gd name="T10" fmla="*/ 2147483647 w 122"/>
              <a:gd name="T11" fmla="*/ 2147483647 h 409"/>
              <a:gd name="T12" fmla="*/ 2147483647 w 122"/>
              <a:gd name="T13" fmla="*/ 2147483647 h 409"/>
              <a:gd name="T14" fmla="*/ 2147483647 w 122"/>
              <a:gd name="T15" fmla="*/ 2147483647 h 409"/>
              <a:gd name="T16" fmla="*/ 2147483647 w 122"/>
              <a:gd name="T17" fmla="*/ 2147483647 h 409"/>
              <a:gd name="T18" fmla="*/ 2147483647 w 122"/>
              <a:gd name="T19" fmla="*/ 2147483647 h 409"/>
              <a:gd name="T20" fmla="*/ 2147483647 w 122"/>
              <a:gd name="T21" fmla="*/ 2147483647 h 409"/>
              <a:gd name="T22" fmla="*/ 2147483647 w 122"/>
              <a:gd name="T23" fmla="*/ 2147483647 h 409"/>
              <a:gd name="T24" fmla="*/ 2147483647 w 122"/>
              <a:gd name="T25" fmla="*/ 2147483647 h 409"/>
              <a:gd name="T26" fmla="*/ 0 w 122"/>
              <a:gd name="T27" fmla="*/ 2147483647 h 409"/>
              <a:gd name="T28" fmla="*/ 2147483647 w 122"/>
              <a:gd name="T29" fmla="*/ 2147483647 h 409"/>
              <a:gd name="T30" fmla="*/ 2147483647 w 122"/>
              <a:gd name="T31" fmla="*/ 2147483647 h 409"/>
              <a:gd name="T32" fmla="*/ 2147483647 w 122"/>
              <a:gd name="T33" fmla="*/ 2147483647 h 409"/>
              <a:gd name="T34" fmla="*/ 2147483647 w 122"/>
              <a:gd name="T35" fmla="*/ 2147483647 h 409"/>
              <a:gd name="T36" fmla="*/ 2147483647 w 122"/>
              <a:gd name="T37" fmla="*/ 2147483647 h 409"/>
              <a:gd name="T38" fmla="*/ 2147483647 w 122"/>
              <a:gd name="T39" fmla="*/ 2147483647 h 409"/>
              <a:gd name="T40" fmla="*/ 2147483647 w 122"/>
              <a:gd name="T41" fmla="*/ 2147483647 h 409"/>
              <a:gd name="T42" fmla="*/ 2147483647 w 122"/>
              <a:gd name="T43" fmla="*/ 2147483647 h 409"/>
              <a:gd name="T44" fmla="*/ 2147483647 w 122"/>
              <a:gd name="T45" fmla="*/ 2147483647 h 409"/>
              <a:gd name="T46" fmla="*/ 2147483647 w 122"/>
              <a:gd name="T47" fmla="*/ 2147483647 h 409"/>
              <a:gd name="T48" fmla="*/ 2147483647 w 122"/>
              <a:gd name="T49" fmla="*/ 0 h 409"/>
              <a:gd name="T50" fmla="*/ 2147483647 w 122"/>
              <a:gd name="T51" fmla="*/ 2147483647 h 4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Freeform 8"/>
          <p:cNvSpPr>
            <a:spLocks/>
          </p:cNvSpPr>
          <p:nvPr/>
        </p:nvSpPr>
        <p:spPr bwMode="auto">
          <a:xfrm>
            <a:off x="3052763" y="4763"/>
            <a:ext cx="3092450" cy="642937"/>
          </a:xfrm>
          <a:custGeom>
            <a:avLst/>
            <a:gdLst>
              <a:gd name="T0" fmla="*/ 0 w 1948"/>
              <a:gd name="T1" fmla="*/ 2147483647 h 405"/>
              <a:gd name="T2" fmla="*/ 2147483647 w 1948"/>
              <a:gd name="T3" fmla="*/ 2147483647 h 405"/>
              <a:gd name="T4" fmla="*/ 2147483647 w 1948"/>
              <a:gd name="T5" fmla="*/ 2147483647 h 405"/>
              <a:gd name="T6" fmla="*/ 2147483647 w 1948"/>
              <a:gd name="T7" fmla="*/ 2147483647 h 405"/>
              <a:gd name="T8" fmla="*/ 2147483647 w 1948"/>
              <a:gd name="T9" fmla="*/ 2147483647 h 405"/>
              <a:gd name="T10" fmla="*/ 2147483647 w 1948"/>
              <a:gd name="T11" fmla="*/ 2147483647 h 405"/>
              <a:gd name="T12" fmla="*/ 2147483647 w 1948"/>
              <a:gd name="T13" fmla="*/ 2147483647 h 405"/>
              <a:gd name="T14" fmla="*/ 2147483647 w 1948"/>
              <a:gd name="T15" fmla="*/ 2147483647 h 405"/>
              <a:gd name="T16" fmla="*/ 2147483647 w 1948"/>
              <a:gd name="T17" fmla="*/ 2147483647 h 405"/>
              <a:gd name="T18" fmla="*/ 2147483647 w 1948"/>
              <a:gd name="T19" fmla="*/ 2147483647 h 405"/>
              <a:gd name="T20" fmla="*/ 2147483647 w 1948"/>
              <a:gd name="T21" fmla="*/ 2147483647 h 405"/>
              <a:gd name="T22" fmla="*/ 2147483647 w 1948"/>
              <a:gd name="T23" fmla="*/ 2147483647 h 405"/>
              <a:gd name="T24" fmla="*/ 2147483647 w 1948"/>
              <a:gd name="T25" fmla="*/ 2147483647 h 405"/>
              <a:gd name="T26" fmla="*/ 2147483647 w 1948"/>
              <a:gd name="T27" fmla="*/ 2147483647 h 405"/>
              <a:gd name="T28" fmla="*/ 2147483647 w 1948"/>
              <a:gd name="T29" fmla="*/ 2147483647 h 405"/>
              <a:gd name="T30" fmla="*/ 2147483647 w 1948"/>
              <a:gd name="T31" fmla="*/ 2147483647 h 405"/>
              <a:gd name="T32" fmla="*/ 2147483647 w 1948"/>
              <a:gd name="T33" fmla="*/ 2147483647 h 405"/>
              <a:gd name="T34" fmla="*/ 2147483647 w 1948"/>
              <a:gd name="T35" fmla="*/ 2147483647 h 405"/>
              <a:gd name="T36" fmla="*/ 2147483647 w 1948"/>
              <a:gd name="T37" fmla="*/ 2147483647 h 405"/>
              <a:gd name="T38" fmla="*/ 2147483647 w 1948"/>
              <a:gd name="T39" fmla="*/ 2147483647 h 405"/>
              <a:gd name="T40" fmla="*/ 2147483647 w 1948"/>
              <a:gd name="T41" fmla="*/ 2147483647 h 405"/>
              <a:gd name="T42" fmla="*/ 2147483647 w 1948"/>
              <a:gd name="T43" fmla="*/ 2147483647 h 405"/>
              <a:gd name="T44" fmla="*/ 2147483647 w 1948"/>
              <a:gd name="T45" fmla="*/ 2147483647 h 405"/>
              <a:gd name="T46" fmla="*/ 2147483647 w 1948"/>
              <a:gd name="T47" fmla="*/ 2147483647 h 405"/>
              <a:gd name="T48" fmla="*/ 2147483647 w 1948"/>
              <a:gd name="T49" fmla="*/ 2147483647 h 405"/>
              <a:gd name="T50" fmla="*/ 2147483647 w 1948"/>
              <a:gd name="T51" fmla="*/ 2147483647 h 405"/>
              <a:gd name="T52" fmla="*/ 2147483647 w 1948"/>
              <a:gd name="T53" fmla="*/ 2147483647 h 405"/>
              <a:gd name="T54" fmla="*/ 2147483647 w 1948"/>
              <a:gd name="T55" fmla="*/ 2147483647 h 405"/>
              <a:gd name="T56" fmla="*/ 2147483647 w 1948"/>
              <a:gd name="T57" fmla="*/ 2147483647 h 405"/>
              <a:gd name="T58" fmla="*/ 2147483647 w 1948"/>
              <a:gd name="T59" fmla="*/ 2147483647 h 405"/>
              <a:gd name="T60" fmla="*/ 2147483647 w 1948"/>
              <a:gd name="T61" fmla="*/ 2147483647 h 405"/>
              <a:gd name="T62" fmla="*/ 2147483647 w 1948"/>
              <a:gd name="T63" fmla="*/ 2147483647 h 405"/>
              <a:gd name="T64" fmla="*/ 2147483647 w 1948"/>
              <a:gd name="T65" fmla="*/ 2147483647 h 405"/>
              <a:gd name="T66" fmla="*/ 2147483647 w 1948"/>
              <a:gd name="T67" fmla="*/ 2147483647 h 405"/>
              <a:gd name="T68" fmla="*/ 2147483647 w 1948"/>
              <a:gd name="T69" fmla="*/ 2147483647 h 405"/>
              <a:gd name="T70" fmla="*/ 2147483647 w 1948"/>
              <a:gd name="T71" fmla="*/ 2147483647 h 405"/>
              <a:gd name="T72" fmla="*/ 2147483647 w 1948"/>
              <a:gd name="T73" fmla="*/ 2147483647 h 405"/>
              <a:gd name="T74" fmla="*/ 2147483647 w 1948"/>
              <a:gd name="T75" fmla="*/ 2147483647 h 405"/>
              <a:gd name="T76" fmla="*/ 2147483647 w 1948"/>
              <a:gd name="T77" fmla="*/ 2147483647 h 405"/>
              <a:gd name="T78" fmla="*/ 2147483647 w 1948"/>
              <a:gd name="T79" fmla="*/ 2147483647 h 405"/>
              <a:gd name="T80" fmla="*/ 2147483647 w 1948"/>
              <a:gd name="T81" fmla="*/ 2147483647 h 405"/>
              <a:gd name="T82" fmla="*/ 2147483647 w 1948"/>
              <a:gd name="T83" fmla="*/ 2147483647 h 405"/>
              <a:gd name="T84" fmla="*/ 2147483647 w 1948"/>
              <a:gd name="T85" fmla="*/ 2147483647 h 405"/>
              <a:gd name="T86" fmla="*/ 2147483647 w 1948"/>
              <a:gd name="T87" fmla="*/ 2147483647 h 405"/>
              <a:gd name="T88" fmla="*/ 2147483647 w 1948"/>
              <a:gd name="T89" fmla="*/ 2147483647 h 405"/>
              <a:gd name="T90" fmla="*/ 2147483647 w 1948"/>
              <a:gd name="T91" fmla="*/ 2147483647 h 405"/>
              <a:gd name="T92" fmla="*/ 2147483647 w 1948"/>
              <a:gd name="T93" fmla="*/ 2147483647 h 405"/>
              <a:gd name="T94" fmla="*/ 2147483647 w 1948"/>
              <a:gd name="T95" fmla="*/ 2147483647 h 405"/>
              <a:gd name="T96" fmla="*/ 2147483647 w 1948"/>
              <a:gd name="T97" fmla="*/ 2147483647 h 405"/>
              <a:gd name="T98" fmla="*/ 2147483647 w 1948"/>
              <a:gd name="T99" fmla="*/ 2147483647 h 405"/>
              <a:gd name="T100" fmla="*/ 2147483647 w 1948"/>
              <a:gd name="T101" fmla="*/ 2147483647 h 405"/>
              <a:gd name="T102" fmla="*/ 2147483647 w 1948"/>
              <a:gd name="T103" fmla="*/ 2147483647 h 405"/>
              <a:gd name="T104" fmla="*/ 2147483647 w 1948"/>
              <a:gd name="T105" fmla="*/ 2147483647 h 405"/>
              <a:gd name="T106" fmla="*/ 2147483647 w 1948"/>
              <a:gd name="T107" fmla="*/ 2147483647 h 405"/>
              <a:gd name="T108" fmla="*/ 2147483647 w 1948"/>
              <a:gd name="T109" fmla="*/ 0 h 405"/>
              <a:gd name="T110" fmla="*/ 2147483647 w 1948"/>
              <a:gd name="T111" fmla="*/ 2147483647 h 405"/>
              <a:gd name="T112" fmla="*/ 2147483647 w 1948"/>
              <a:gd name="T113" fmla="*/ 2147483647 h 405"/>
              <a:gd name="T114" fmla="*/ 2147483647 w 1948"/>
              <a:gd name="T115" fmla="*/ 2147483647 h 405"/>
              <a:gd name="T116" fmla="*/ 2147483647 w 1948"/>
              <a:gd name="T117" fmla="*/ 2147483647 h 405"/>
              <a:gd name="T118" fmla="*/ 2147483647 w 1948"/>
              <a:gd name="T119" fmla="*/ 2147483647 h 405"/>
              <a:gd name="T120" fmla="*/ 2147483647 w 1948"/>
              <a:gd name="T121" fmla="*/ 2147483647 h 405"/>
              <a:gd name="T122" fmla="*/ 2147483647 w 1948"/>
              <a:gd name="T123" fmla="*/ 2147483647 h 405"/>
              <a:gd name="T124" fmla="*/ 0 w 1948"/>
              <a:gd name="T125" fmla="*/ 2147483647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Freeform 9"/>
          <p:cNvSpPr>
            <a:spLocks/>
          </p:cNvSpPr>
          <p:nvPr/>
        </p:nvSpPr>
        <p:spPr bwMode="auto">
          <a:xfrm>
            <a:off x="3981450" y="334963"/>
            <a:ext cx="142875" cy="638175"/>
          </a:xfrm>
          <a:custGeom>
            <a:avLst/>
            <a:gdLst>
              <a:gd name="T0" fmla="*/ 2147483647 w 90"/>
              <a:gd name="T1" fmla="*/ 2147483647 h 402"/>
              <a:gd name="T2" fmla="*/ 2147483647 w 90"/>
              <a:gd name="T3" fmla="*/ 2147483647 h 402"/>
              <a:gd name="T4" fmla="*/ 2147483647 w 90"/>
              <a:gd name="T5" fmla="*/ 2147483647 h 402"/>
              <a:gd name="T6" fmla="*/ 2147483647 w 90"/>
              <a:gd name="T7" fmla="*/ 2147483647 h 402"/>
              <a:gd name="T8" fmla="*/ 2147483647 w 90"/>
              <a:gd name="T9" fmla="*/ 2147483647 h 402"/>
              <a:gd name="T10" fmla="*/ 0 w 90"/>
              <a:gd name="T11" fmla="*/ 2147483647 h 402"/>
              <a:gd name="T12" fmla="*/ 2147483647 w 90"/>
              <a:gd name="T13" fmla="*/ 2147483647 h 402"/>
              <a:gd name="T14" fmla="*/ 2147483647 w 90"/>
              <a:gd name="T15" fmla="*/ 2147483647 h 402"/>
              <a:gd name="T16" fmla="*/ 2147483647 w 90"/>
              <a:gd name="T17" fmla="*/ 2147483647 h 402"/>
              <a:gd name="T18" fmla="*/ 2147483647 w 90"/>
              <a:gd name="T19" fmla="*/ 2147483647 h 402"/>
              <a:gd name="T20" fmla="*/ 2147483647 w 90"/>
              <a:gd name="T21" fmla="*/ 2147483647 h 402"/>
              <a:gd name="T22" fmla="*/ 2147483647 w 90"/>
              <a:gd name="T23" fmla="*/ 2147483647 h 402"/>
              <a:gd name="T24" fmla="*/ 2147483647 w 90"/>
              <a:gd name="T25" fmla="*/ 2147483647 h 402"/>
              <a:gd name="T26" fmla="*/ 2147483647 w 90"/>
              <a:gd name="T27" fmla="*/ 2147483647 h 402"/>
              <a:gd name="T28" fmla="*/ 2147483647 w 90"/>
              <a:gd name="T29" fmla="*/ 2147483647 h 402"/>
              <a:gd name="T30" fmla="*/ 2147483647 w 90"/>
              <a:gd name="T31" fmla="*/ 2147483647 h 402"/>
              <a:gd name="T32" fmla="*/ 2147483647 w 90"/>
              <a:gd name="T33" fmla="*/ 2147483647 h 402"/>
              <a:gd name="T34" fmla="*/ 2147483647 w 90"/>
              <a:gd name="T35" fmla="*/ 2147483647 h 402"/>
              <a:gd name="T36" fmla="*/ 2147483647 w 90"/>
              <a:gd name="T37" fmla="*/ 2147483647 h 402"/>
              <a:gd name="T38" fmla="*/ 2147483647 w 90"/>
              <a:gd name="T39" fmla="*/ 2147483647 h 402"/>
              <a:gd name="T40" fmla="*/ 2147483647 w 90"/>
              <a:gd name="T41" fmla="*/ 2147483647 h 402"/>
              <a:gd name="T42" fmla="*/ 2147483647 w 90"/>
              <a:gd name="T43" fmla="*/ 2147483647 h 402"/>
              <a:gd name="T44" fmla="*/ 2147483647 w 90"/>
              <a:gd name="T45" fmla="*/ 0 h 402"/>
              <a:gd name="T46" fmla="*/ 2147483647 w 90"/>
              <a:gd name="T47" fmla="*/ 2147483647 h 4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gd name="T0" fmla="*/ 23 w 1761"/>
                <a:gd name="T1" fmla="*/ 6 h 427"/>
                <a:gd name="T2" fmla="*/ 37 w 1761"/>
                <a:gd name="T3" fmla="*/ 0 h 427"/>
                <a:gd name="T4" fmla="*/ 1706 w 1761"/>
                <a:gd name="T5" fmla="*/ 0 h 427"/>
                <a:gd name="T6" fmla="*/ 1725 w 1761"/>
                <a:gd name="T7" fmla="*/ 4 h 427"/>
                <a:gd name="T8" fmla="*/ 1739 w 1761"/>
                <a:gd name="T9" fmla="*/ 15 h 427"/>
                <a:gd name="T10" fmla="*/ 1751 w 1761"/>
                <a:gd name="T11" fmla="*/ 42 h 427"/>
                <a:gd name="T12" fmla="*/ 1758 w 1761"/>
                <a:gd name="T13" fmla="*/ 74 h 427"/>
                <a:gd name="T14" fmla="*/ 1760 w 1761"/>
                <a:gd name="T15" fmla="*/ 110 h 427"/>
                <a:gd name="T16" fmla="*/ 1760 w 1761"/>
                <a:gd name="T17" fmla="*/ 426 h 427"/>
                <a:gd name="T18" fmla="*/ 66 w 1761"/>
                <a:gd name="T19" fmla="*/ 426 h 427"/>
                <a:gd name="T20" fmla="*/ 0 w 1761"/>
                <a:gd name="T21" fmla="*/ 426 h 427"/>
                <a:gd name="T22" fmla="*/ 0 w 1761"/>
                <a:gd name="T23" fmla="*/ 132 h 427"/>
                <a:gd name="T24" fmla="*/ 0 w 1761"/>
                <a:gd name="T25" fmla="*/ 89 h 427"/>
                <a:gd name="T26" fmla="*/ 7 w 1761"/>
                <a:gd name="T27" fmla="*/ 47 h 427"/>
                <a:gd name="T28" fmla="*/ 13 w 1761"/>
                <a:gd name="T29" fmla="*/ 25 h 427"/>
                <a:gd name="T30" fmla="*/ 23 w 1761"/>
                <a:gd name="T31" fmla="*/ 6 h 4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Freeform 12"/>
            <p:cNvSpPr>
              <a:spLocks/>
            </p:cNvSpPr>
            <p:nvPr/>
          </p:nvSpPr>
          <p:spPr bwMode="auto">
            <a:xfrm>
              <a:off x="85" y="412"/>
              <a:ext cx="1761" cy="185"/>
            </a:xfrm>
            <a:custGeom>
              <a:avLst/>
              <a:gdLst>
                <a:gd name="T0" fmla="*/ 85 w 1761"/>
                <a:gd name="T1" fmla="*/ 63 h 185"/>
                <a:gd name="T2" fmla="*/ 138 w 1761"/>
                <a:gd name="T3" fmla="*/ 63 h 185"/>
                <a:gd name="T4" fmla="*/ 180 w 1761"/>
                <a:gd name="T5" fmla="*/ 95 h 185"/>
                <a:gd name="T6" fmla="*/ 248 w 1761"/>
                <a:gd name="T7" fmla="*/ 76 h 185"/>
                <a:gd name="T8" fmla="*/ 325 w 1761"/>
                <a:gd name="T9" fmla="*/ 67 h 185"/>
                <a:gd name="T10" fmla="*/ 379 w 1761"/>
                <a:gd name="T11" fmla="*/ 86 h 185"/>
                <a:gd name="T12" fmla="*/ 438 w 1761"/>
                <a:gd name="T13" fmla="*/ 76 h 185"/>
                <a:gd name="T14" fmla="*/ 532 w 1761"/>
                <a:gd name="T15" fmla="*/ 82 h 185"/>
                <a:gd name="T16" fmla="*/ 592 w 1761"/>
                <a:gd name="T17" fmla="*/ 95 h 185"/>
                <a:gd name="T18" fmla="*/ 663 w 1761"/>
                <a:gd name="T19" fmla="*/ 57 h 185"/>
                <a:gd name="T20" fmla="*/ 716 w 1761"/>
                <a:gd name="T21" fmla="*/ 90 h 185"/>
                <a:gd name="T22" fmla="*/ 787 w 1761"/>
                <a:gd name="T23" fmla="*/ 85 h 185"/>
                <a:gd name="T24" fmla="*/ 824 w 1761"/>
                <a:gd name="T25" fmla="*/ 90 h 185"/>
                <a:gd name="T26" fmla="*/ 857 w 1761"/>
                <a:gd name="T27" fmla="*/ 57 h 185"/>
                <a:gd name="T28" fmla="*/ 899 w 1761"/>
                <a:gd name="T29" fmla="*/ 34 h 185"/>
                <a:gd name="T30" fmla="*/ 949 w 1761"/>
                <a:gd name="T31" fmla="*/ 31 h 185"/>
                <a:gd name="T32" fmla="*/ 991 w 1761"/>
                <a:gd name="T33" fmla="*/ 22 h 185"/>
                <a:gd name="T34" fmla="*/ 1030 w 1761"/>
                <a:gd name="T35" fmla="*/ 48 h 185"/>
                <a:gd name="T36" fmla="*/ 1071 w 1761"/>
                <a:gd name="T37" fmla="*/ 67 h 185"/>
                <a:gd name="T38" fmla="*/ 1138 w 1761"/>
                <a:gd name="T39" fmla="*/ 53 h 185"/>
                <a:gd name="T40" fmla="*/ 1168 w 1761"/>
                <a:gd name="T41" fmla="*/ 89 h 185"/>
                <a:gd name="T42" fmla="*/ 1215 w 1761"/>
                <a:gd name="T43" fmla="*/ 95 h 185"/>
                <a:gd name="T44" fmla="*/ 1293 w 1761"/>
                <a:gd name="T45" fmla="*/ 95 h 185"/>
                <a:gd name="T46" fmla="*/ 1340 w 1761"/>
                <a:gd name="T47" fmla="*/ 79 h 185"/>
                <a:gd name="T48" fmla="*/ 1376 w 1761"/>
                <a:gd name="T49" fmla="*/ 86 h 185"/>
                <a:gd name="T50" fmla="*/ 1418 w 1761"/>
                <a:gd name="T51" fmla="*/ 57 h 185"/>
                <a:gd name="T52" fmla="*/ 1478 w 1761"/>
                <a:gd name="T53" fmla="*/ 53 h 185"/>
                <a:gd name="T54" fmla="*/ 1528 w 1761"/>
                <a:gd name="T55" fmla="*/ 22 h 185"/>
                <a:gd name="T56" fmla="*/ 1567 w 1761"/>
                <a:gd name="T57" fmla="*/ 15 h 185"/>
                <a:gd name="T58" fmla="*/ 1617 w 1761"/>
                <a:gd name="T59" fmla="*/ 27 h 185"/>
                <a:gd name="T60" fmla="*/ 1661 w 1761"/>
                <a:gd name="T61" fmla="*/ 1 h 185"/>
                <a:gd name="T62" fmla="*/ 1703 w 1761"/>
                <a:gd name="T63" fmla="*/ 48 h 185"/>
                <a:gd name="T64" fmla="*/ 1750 w 1761"/>
                <a:gd name="T65" fmla="*/ 24 h 185"/>
                <a:gd name="T66" fmla="*/ 1760 w 1761"/>
                <a:gd name="T67" fmla="*/ 184 h 185"/>
                <a:gd name="T68" fmla="*/ 727 w 1761"/>
                <a:gd name="T69" fmla="*/ 149 h 185"/>
                <a:gd name="T70" fmla="*/ 0 w 1761"/>
                <a:gd name="T71" fmla="*/ 29 h 185"/>
                <a:gd name="T72" fmla="*/ 26 w 1761"/>
                <a:gd name="T73" fmla="*/ 50 h 185"/>
                <a:gd name="T74" fmla="*/ 61 w 1761"/>
                <a:gd name="T75" fmla="*/ 5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Freeform 13"/>
            <p:cNvSpPr>
              <a:spLocks/>
            </p:cNvSpPr>
            <p:nvPr/>
          </p:nvSpPr>
          <p:spPr bwMode="auto">
            <a:xfrm>
              <a:off x="85" y="476"/>
              <a:ext cx="1761" cy="188"/>
            </a:xfrm>
            <a:custGeom>
              <a:avLst/>
              <a:gdLst>
                <a:gd name="T0" fmla="*/ 37 w 1761"/>
                <a:gd name="T1" fmla="*/ 185 h 188"/>
                <a:gd name="T2" fmla="*/ 1706 w 1761"/>
                <a:gd name="T3" fmla="*/ 187 h 188"/>
                <a:gd name="T4" fmla="*/ 1739 w 1761"/>
                <a:gd name="T5" fmla="*/ 181 h 188"/>
                <a:gd name="T6" fmla="*/ 1758 w 1761"/>
                <a:gd name="T7" fmla="*/ 158 h 188"/>
                <a:gd name="T8" fmla="*/ 1760 w 1761"/>
                <a:gd name="T9" fmla="*/ 22 h 188"/>
                <a:gd name="T10" fmla="*/ 1736 w 1761"/>
                <a:gd name="T11" fmla="*/ 6 h 188"/>
                <a:gd name="T12" fmla="*/ 1723 w 1761"/>
                <a:gd name="T13" fmla="*/ 51 h 188"/>
                <a:gd name="T14" fmla="*/ 1706 w 1761"/>
                <a:gd name="T15" fmla="*/ 47 h 188"/>
                <a:gd name="T16" fmla="*/ 1671 w 1761"/>
                <a:gd name="T17" fmla="*/ 25 h 188"/>
                <a:gd name="T18" fmla="*/ 1625 w 1761"/>
                <a:gd name="T19" fmla="*/ 32 h 188"/>
                <a:gd name="T20" fmla="*/ 1588 w 1761"/>
                <a:gd name="T21" fmla="*/ 37 h 188"/>
                <a:gd name="T22" fmla="*/ 1554 w 1761"/>
                <a:gd name="T23" fmla="*/ 25 h 188"/>
                <a:gd name="T24" fmla="*/ 1520 w 1761"/>
                <a:gd name="T25" fmla="*/ 40 h 188"/>
                <a:gd name="T26" fmla="*/ 1498 w 1761"/>
                <a:gd name="T27" fmla="*/ 49 h 188"/>
                <a:gd name="T28" fmla="*/ 1445 w 1761"/>
                <a:gd name="T29" fmla="*/ 43 h 188"/>
                <a:gd name="T30" fmla="*/ 1396 w 1761"/>
                <a:gd name="T31" fmla="*/ 36 h 188"/>
                <a:gd name="T32" fmla="*/ 1337 w 1761"/>
                <a:gd name="T33" fmla="*/ 82 h 188"/>
                <a:gd name="T34" fmla="*/ 1293 w 1761"/>
                <a:gd name="T35" fmla="*/ 58 h 188"/>
                <a:gd name="T36" fmla="*/ 1240 w 1761"/>
                <a:gd name="T37" fmla="*/ 56 h 188"/>
                <a:gd name="T38" fmla="*/ 1153 w 1761"/>
                <a:gd name="T39" fmla="*/ 55 h 188"/>
                <a:gd name="T40" fmla="*/ 1112 w 1761"/>
                <a:gd name="T41" fmla="*/ 49 h 188"/>
                <a:gd name="T42" fmla="*/ 1079 w 1761"/>
                <a:gd name="T43" fmla="*/ 36 h 188"/>
                <a:gd name="T44" fmla="*/ 1006 w 1761"/>
                <a:gd name="T45" fmla="*/ 65 h 188"/>
                <a:gd name="T46" fmla="*/ 943 w 1761"/>
                <a:gd name="T47" fmla="*/ 50 h 188"/>
                <a:gd name="T48" fmla="*/ 866 w 1761"/>
                <a:gd name="T49" fmla="*/ 58 h 188"/>
                <a:gd name="T50" fmla="*/ 804 w 1761"/>
                <a:gd name="T51" fmla="*/ 58 h 188"/>
                <a:gd name="T52" fmla="*/ 730 w 1761"/>
                <a:gd name="T53" fmla="*/ 78 h 188"/>
                <a:gd name="T54" fmla="*/ 652 w 1761"/>
                <a:gd name="T55" fmla="*/ 68 h 188"/>
                <a:gd name="T56" fmla="*/ 563 w 1761"/>
                <a:gd name="T57" fmla="*/ 70 h 188"/>
                <a:gd name="T58" fmla="*/ 468 w 1761"/>
                <a:gd name="T59" fmla="*/ 49 h 188"/>
                <a:gd name="T60" fmla="*/ 369 w 1761"/>
                <a:gd name="T61" fmla="*/ 35 h 188"/>
                <a:gd name="T62" fmla="*/ 301 w 1761"/>
                <a:gd name="T63" fmla="*/ 53 h 188"/>
                <a:gd name="T64" fmla="*/ 262 w 1761"/>
                <a:gd name="T65" fmla="*/ 47 h 188"/>
                <a:gd name="T66" fmla="*/ 205 w 1761"/>
                <a:gd name="T67" fmla="*/ 55 h 188"/>
                <a:gd name="T68" fmla="*/ 143 w 1761"/>
                <a:gd name="T69" fmla="*/ 53 h 188"/>
                <a:gd name="T70" fmla="*/ 80 w 1761"/>
                <a:gd name="T71" fmla="*/ 65 h 188"/>
                <a:gd name="T72" fmla="*/ 16 w 1761"/>
                <a:gd name="T73" fmla="*/ 56 h 188"/>
                <a:gd name="T74" fmla="*/ 2 w 1761"/>
                <a:gd name="T75" fmla="*/ 111 h 188"/>
                <a:gd name="T76" fmla="*/ 13 w 1761"/>
                <a:gd name="T77" fmla="*/ 175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Freeform 14"/>
            <p:cNvSpPr>
              <a:spLocks/>
            </p:cNvSpPr>
            <p:nvPr/>
          </p:nvSpPr>
          <p:spPr bwMode="auto">
            <a:xfrm>
              <a:off x="95" y="151"/>
              <a:ext cx="1733" cy="245"/>
            </a:xfrm>
            <a:custGeom>
              <a:avLst/>
              <a:gdLst>
                <a:gd name="T0" fmla="*/ 0 w 1733"/>
                <a:gd name="T1" fmla="*/ 185 h 245"/>
                <a:gd name="T2" fmla="*/ 4 w 1733"/>
                <a:gd name="T3" fmla="*/ 196 h 245"/>
                <a:gd name="T4" fmla="*/ 7 w 1733"/>
                <a:gd name="T5" fmla="*/ 88 h 245"/>
                <a:gd name="T6" fmla="*/ 22 w 1733"/>
                <a:gd name="T7" fmla="*/ 44 h 245"/>
                <a:gd name="T8" fmla="*/ 82 w 1733"/>
                <a:gd name="T9" fmla="*/ 39 h 245"/>
                <a:gd name="T10" fmla="*/ 198 w 1733"/>
                <a:gd name="T11" fmla="*/ 45 h 245"/>
                <a:gd name="T12" fmla="*/ 308 w 1733"/>
                <a:gd name="T13" fmla="*/ 42 h 245"/>
                <a:gd name="T14" fmla="*/ 437 w 1733"/>
                <a:gd name="T15" fmla="*/ 45 h 245"/>
                <a:gd name="T16" fmla="*/ 525 w 1733"/>
                <a:gd name="T17" fmla="*/ 39 h 245"/>
                <a:gd name="T18" fmla="*/ 598 w 1733"/>
                <a:gd name="T19" fmla="*/ 39 h 245"/>
                <a:gd name="T20" fmla="*/ 708 w 1733"/>
                <a:gd name="T21" fmla="*/ 51 h 245"/>
                <a:gd name="T22" fmla="*/ 788 w 1733"/>
                <a:gd name="T23" fmla="*/ 53 h 245"/>
                <a:gd name="T24" fmla="*/ 878 w 1733"/>
                <a:gd name="T25" fmla="*/ 45 h 245"/>
                <a:gd name="T26" fmla="*/ 986 w 1733"/>
                <a:gd name="T27" fmla="*/ 61 h 245"/>
                <a:gd name="T28" fmla="*/ 1071 w 1733"/>
                <a:gd name="T29" fmla="*/ 57 h 245"/>
                <a:gd name="T30" fmla="*/ 1150 w 1733"/>
                <a:gd name="T31" fmla="*/ 49 h 245"/>
                <a:gd name="T32" fmla="*/ 1241 w 1733"/>
                <a:gd name="T33" fmla="*/ 54 h 245"/>
                <a:gd name="T34" fmla="*/ 1319 w 1733"/>
                <a:gd name="T35" fmla="*/ 49 h 245"/>
                <a:gd name="T36" fmla="*/ 1395 w 1733"/>
                <a:gd name="T37" fmla="*/ 44 h 245"/>
                <a:gd name="T38" fmla="*/ 1449 w 1733"/>
                <a:gd name="T39" fmla="*/ 48 h 245"/>
                <a:gd name="T40" fmla="*/ 1557 w 1733"/>
                <a:gd name="T41" fmla="*/ 39 h 245"/>
                <a:gd name="T42" fmla="*/ 1665 w 1733"/>
                <a:gd name="T43" fmla="*/ 51 h 245"/>
                <a:gd name="T44" fmla="*/ 1703 w 1733"/>
                <a:gd name="T45" fmla="*/ 71 h 245"/>
                <a:gd name="T46" fmla="*/ 1721 w 1733"/>
                <a:gd name="T47" fmla="*/ 104 h 245"/>
                <a:gd name="T48" fmla="*/ 1732 w 1733"/>
                <a:gd name="T49" fmla="*/ 189 h 245"/>
                <a:gd name="T50" fmla="*/ 1732 w 1733"/>
                <a:gd name="T51" fmla="*/ 63 h 245"/>
                <a:gd name="T52" fmla="*/ 1725 w 1733"/>
                <a:gd name="T53" fmla="*/ 25 h 245"/>
                <a:gd name="T54" fmla="*/ 1606 w 1733"/>
                <a:gd name="T55" fmla="*/ 9 h 245"/>
                <a:gd name="T56" fmla="*/ 1510 w 1733"/>
                <a:gd name="T57" fmla="*/ 2 h 245"/>
                <a:gd name="T58" fmla="*/ 1443 w 1733"/>
                <a:gd name="T59" fmla="*/ 5 h 245"/>
                <a:gd name="T60" fmla="*/ 1349 w 1733"/>
                <a:gd name="T61" fmla="*/ 12 h 245"/>
                <a:gd name="T62" fmla="*/ 1182 w 1733"/>
                <a:gd name="T63" fmla="*/ 9 h 245"/>
                <a:gd name="T64" fmla="*/ 1067 w 1733"/>
                <a:gd name="T65" fmla="*/ 10 h 245"/>
                <a:gd name="T66" fmla="*/ 986 w 1733"/>
                <a:gd name="T67" fmla="*/ 9 h 245"/>
                <a:gd name="T68" fmla="*/ 923 w 1733"/>
                <a:gd name="T69" fmla="*/ 6 h 245"/>
                <a:gd name="T70" fmla="*/ 813 w 1733"/>
                <a:gd name="T71" fmla="*/ 9 h 245"/>
                <a:gd name="T72" fmla="*/ 681 w 1733"/>
                <a:gd name="T73" fmla="*/ 10 h 245"/>
                <a:gd name="T74" fmla="*/ 531 w 1733"/>
                <a:gd name="T75" fmla="*/ 6 h 245"/>
                <a:gd name="T76" fmla="*/ 463 w 1733"/>
                <a:gd name="T77" fmla="*/ 4 h 245"/>
                <a:gd name="T78" fmla="*/ 351 w 1733"/>
                <a:gd name="T79" fmla="*/ 4 h 245"/>
                <a:gd name="T80" fmla="*/ 208 w 1733"/>
                <a:gd name="T81" fmla="*/ 4 h 245"/>
                <a:gd name="T82" fmla="*/ 87 w 1733"/>
                <a:gd name="T83" fmla="*/ 0 h 245"/>
                <a:gd name="T84" fmla="*/ 28 w 1733"/>
                <a:gd name="T85" fmla="*/ 2 h 245"/>
                <a:gd name="T86" fmla="*/ 4 w 1733"/>
                <a:gd name="T87" fmla="*/ 27 h 245"/>
                <a:gd name="T88" fmla="*/ 0 w 1733"/>
                <a:gd name="T89" fmla="*/ 86 h 2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Freeform 15"/>
            <p:cNvSpPr>
              <a:spLocks/>
            </p:cNvSpPr>
            <p:nvPr/>
          </p:nvSpPr>
          <p:spPr bwMode="auto">
            <a:xfrm>
              <a:off x="98" y="539"/>
              <a:ext cx="1733" cy="100"/>
            </a:xfrm>
            <a:custGeom>
              <a:avLst/>
              <a:gdLst>
                <a:gd name="T0" fmla="*/ 0 w 1733"/>
                <a:gd name="T1" fmla="*/ 24 h 100"/>
                <a:gd name="T2" fmla="*/ 4 w 1733"/>
                <a:gd name="T3" fmla="*/ 19 h 100"/>
                <a:gd name="T4" fmla="*/ 6 w 1733"/>
                <a:gd name="T5" fmla="*/ 63 h 100"/>
                <a:gd name="T6" fmla="*/ 22 w 1733"/>
                <a:gd name="T7" fmla="*/ 80 h 100"/>
                <a:gd name="T8" fmla="*/ 48 w 1733"/>
                <a:gd name="T9" fmla="*/ 76 h 100"/>
                <a:gd name="T10" fmla="*/ 90 w 1733"/>
                <a:gd name="T11" fmla="*/ 76 h 100"/>
                <a:gd name="T12" fmla="*/ 132 w 1733"/>
                <a:gd name="T13" fmla="*/ 78 h 100"/>
                <a:gd name="T14" fmla="*/ 156 w 1733"/>
                <a:gd name="T15" fmla="*/ 80 h 100"/>
                <a:gd name="T16" fmla="*/ 202 w 1733"/>
                <a:gd name="T17" fmla="*/ 75 h 100"/>
                <a:gd name="T18" fmla="*/ 266 w 1733"/>
                <a:gd name="T19" fmla="*/ 80 h 100"/>
                <a:gd name="T20" fmla="*/ 336 w 1733"/>
                <a:gd name="T21" fmla="*/ 79 h 100"/>
                <a:gd name="T22" fmla="*/ 390 w 1733"/>
                <a:gd name="T23" fmla="*/ 82 h 100"/>
                <a:gd name="T24" fmla="*/ 421 w 1733"/>
                <a:gd name="T25" fmla="*/ 81 h 100"/>
                <a:gd name="T26" fmla="*/ 525 w 1733"/>
                <a:gd name="T27" fmla="*/ 83 h 100"/>
                <a:gd name="T28" fmla="*/ 590 w 1733"/>
                <a:gd name="T29" fmla="*/ 76 h 100"/>
                <a:gd name="T30" fmla="*/ 656 w 1733"/>
                <a:gd name="T31" fmla="*/ 78 h 100"/>
                <a:gd name="T32" fmla="*/ 708 w 1733"/>
                <a:gd name="T33" fmla="*/ 78 h 100"/>
                <a:gd name="T34" fmla="*/ 788 w 1733"/>
                <a:gd name="T35" fmla="*/ 77 h 100"/>
                <a:gd name="T36" fmla="*/ 850 w 1733"/>
                <a:gd name="T37" fmla="*/ 71 h 100"/>
                <a:gd name="T38" fmla="*/ 942 w 1733"/>
                <a:gd name="T39" fmla="*/ 73 h 100"/>
                <a:gd name="T40" fmla="*/ 1055 w 1733"/>
                <a:gd name="T41" fmla="*/ 76 h 100"/>
                <a:gd name="T42" fmla="*/ 1121 w 1733"/>
                <a:gd name="T43" fmla="*/ 71 h 100"/>
                <a:gd name="T44" fmla="*/ 1150 w 1733"/>
                <a:gd name="T45" fmla="*/ 79 h 100"/>
                <a:gd name="T46" fmla="*/ 1237 w 1733"/>
                <a:gd name="T47" fmla="*/ 79 h 100"/>
                <a:gd name="T48" fmla="*/ 1308 w 1733"/>
                <a:gd name="T49" fmla="*/ 79 h 100"/>
                <a:gd name="T50" fmla="*/ 1332 w 1733"/>
                <a:gd name="T51" fmla="*/ 75 h 100"/>
                <a:gd name="T52" fmla="*/ 1373 w 1733"/>
                <a:gd name="T53" fmla="*/ 80 h 100"/>
                <a:gd name="T54" fmla="*/ 1394 w 1733"/>
                <a:gd name="T55" fmla="*/ 80 h 100"/>
                <a:gd name="T56" fmla="*/ 1451 w 1733"/>
                <a:gd name="T57" fmla="*/ 80 h 100"/>
                <a:gd name="T58" fmla="*/ 1499 w 1733"/>
                <a:gd name="T59" fmla="*/ 77 h 100"/>
                <a:gd name="T60" fmla="*/ 1578 w 1733"/>
                <a:gd name="T61" fmla="*/ 74 h 100"/>
                <a:gd name="T62" fmla="*/ 1687 w 1733"/>
                <a:gd name="T63" fmla="*/ 73 h 100"/>
                <a:gd name="T64" fmla="*/ 1713 w 1733"/>
                <a:gd name="T65" fmla="*/ 65 h 100"/>
                <a:gd name="T66" fmla="*/ 1727 w 1733"/>
                <a:gd name="T67" fmla="*/ 42 h 100"/>
                <a:gd name="T68" fmla="*/ 1732 w 1733"/>
                <a:gd name="T69" fmla="*/ 63 h 100"/>
                <a:gd name="T70" fmla="*/ 1730 w 1733"/>
                <a:gd name="T71" fmla="*/ 80 h 100"/>
                <a:gd name="T72" fmla="*/ 1716 w 1733"/>
                <a:gd name="T73" fmla="*/ 95 h 100"/>
                <a:gd name="T74" fmla="*/ 1606 w 1733"/>
                <a:gd name="T75" fmla="*/ 95 h 100"/>
                <a:gd name="T76" fmla="*/ 1510 w 1733"/>
                <a:gd name="T77" fmla="*/ 97 h 100"/>
                <a:gd name="T78" fmla="*/ 1466 w 1733"/>
                <a:gd name="T79" fmla="*/ 99 h 100"/>
                <a:gd name="T80" fmla="*/ 1416 w 1733"/>
                <a:gd name="T81" fmla="*/ 99 h 100"/>
                <a:gd name="T82" fmla="*/ 1325 w 1733"/>
                <a:gd name="T83" fmla="*/ 93 h 100"/>
                <a:gd name="T84" fmla="*/ 1216 w 1733"/>
                <a:gd name="T85" fmla="*/ 92 h 100"/>
                <a:gd name="T86" fmla="*/ 1125 w 1733"/>
                <a:gd name="T87" fmla="*/ 94 h 100"/>
                <a:gd name="T88" fmla="*/ 1067 w 1733"/>
                <a:gd name="T89" fmla="*/ 94 h 100"/>
                <a:gd name="T90" fmla="*/ 1022 w 1733"/>
                <a:gd name="T91" fmla="*/ 95 h 100"/>
                <a:gd name="T92" fmla="*/ 987 w 1733"/>
                <a:gd name="T93" fmla="*/ 97 h 100"/>
                <a:gd name="T94" fmla="*/ 947 w 1733"/>
                <a:gd name="T95" fmla="*/ 93 h 100"/>
                <a:gd name="T96" fmla="*/ 901 w 1733"/>
                <a:gd name="T97" fmla="*/ 97 h 100"/>
                <a:gd name="T98" fmla="*/ 839 w 1733"/>
                <a:gd name="T99" fmla="*/ 97 h 100"/>
                <a:gd name="T100" fmla="*/ 791 w 1733"/>
                <a:gd name="T101" fmla="*/ 95 h 100"/>
                <a:gd name="T102" fmla="*/ 720 w 1733"/>
                <a:gd name="T103" fmla="*/ 99 h 100"/>
                <a:gd name="T104" fmla="*/ 638 w 1733"/>
                <a:gd name="T105" fmla="*/ 99 h 100"/>
                <a:gd name="T106" fmla="*/ 563 w 1733"/>
                <a:gd name="T107" fmla="*/ 99 h 100"/>
                <a:gd name="T108" fmla="*/ 496 w 1733"/>
                <a:gd name="T109" fmla="*/ 95 h 100"/>
                <a:gd name="T110" fmla="*/ 435 w 1733"/>
                <a:gd name="T111" fmla="*/ 97 h 100"/>
                <a:gd name="T112" fmla="*/ 326 w 1733"/>
                <a:gd name="T113" fmla="*/ 97 h 100"/>
                <a:gd name="T114" fmla="*/ 208 w 1733"/>
                <a:gd name="T115" fmla="*/ 97 h 100"/>
                <a:gd name="T116" fmla="*/ 15 w 1733"/>
                <a:gd name="T117" fmla="*/ 95 h 100"/>
                <a:gd name="T118" fmla="*/ 0 w 1733"/>
                <a:gd name="T119" fmla="*/ 76 h 100"/>
                <a:gd name="T120" fmla="*/ 0 w 1733"/>
                <a:gd name="T121" fmla="*/ 50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8"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gd name="T0" fmla="*/ 23 w 1761"/>
                <a:gd name="T1" fmla="*/ 6 h 445"/>
                <a:gd name="T2" fmla="*/ 37 w 1761"/>
                <a:gd name="T3" fmla="*/ 0 h 445"/>
                <a:gd name="T4" fmla="*/ 1706 w 1761"/>
                <a:gd name="T5" fmla="*/ 0 h 445"/>
                <a:gd name="T6" fmla="*/ 1725 w 1761"/>
                <a:gd name="T7" fmla="*/ 4 h 445"/>
                <a:gd name="T8" fmla="*/ 1739 w 1761"/>
                <a:gd name="T9" fmla="*/ 15 h 445"/>
                <a:gd name="T10" fmla="*/ 1751 w 1761"/>
                <a:gd name="T11" fmla="*/ 44 h 445"/>
                <a:gd name="T12" fmla="*/ 1758 w 1761"/>
                <a:gd name="T13" fmla="*/ 77 h 445"/>
                <a:gd name="T14" fmla="*/ 1760 w 1761"/>
                <a:gd name="T15" fmla="*/ 115 h 445"/>
                <a:gd name="T16" fmla="*/ 1760 w 1761"/>
                <a:gd name="T17" fmla="*/ 444 h 445"/>
                <a:gd name="T18" fmla="*/ 66 w 1761"/>
                <a:gd name="T19" fmla="*/ 444 h 445"/>
                <a:gd name="T20" fmla="*/ 0 w 1761"/>
                <a:gd name="T21" fmla="*/ 444 h 445"/>
                <a:gd name="T22" fmla="*/ 0 w 1761"/>
                <a:gd name="T23" fmla="*/ 138 h 445"/>
                <a:gd name="T24" fmla="*/ 0 w 1761"/>
                <a:gd name="T25" fmla="*/ 93 h 445"/>
                <a:gd name="T26" fmla="*/ 7 w 1761"/>
                <a:gd name="T27" fmla="*/ 49 h 445"/>
                <a:gd name="T28" fmla="*/ 13 w 1761"/>
                <a:gd name="T29" fmla="*/ 26 h 445"/>
                <a:gd name="T30" fmla="*/ 23 w 1761"/>
                <a:gd name="T31" fmla="*/ 6 h 4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Freeform 18"/>
            <p:cNvSpPr>
              <a:spLocks/>
            </p:cNvSpPr>
            <p:nvPr/>
          </p:nvSpPr>
          <p:spPr bwMode="auto">
            <a:xfrm>
              <a:off x="3933" y="425"/>
              <a:ext cx="1761" cy="190"/>
            </a:xfrm>
            <a:custGeom>
              <a:avLst/>
              <a:gdLst>
                <a:gd name="T0" fmla="*/ 85 w 1761"/>
                <a:gd name="T1" fmla="*/ 65 h 190"/>
                <a:gd name="T2" fmla="*/ 138 w 1761"/>
                <a:gd name="T3" fmla="*/ 65 h 190"/>
                <a:gd name="T4" fmla="*/ 180 w 1761"/>
                <a:gd name="T5" fmla="*/ 97 h 190"/>
                <a:gd name="T6" fmla="*/ 248 w 1761"/>
                <a:gd name="T7" fmla="*/ 78 h 190"/>
                <a:gd name="T8" fmla="*/ 325 w 1761"/>
                <a:gd name="T9" fmla="*/ 69 h 190"/>
                <a:gd name="T10" fmla="*/ 379 w 1761"/>
                <a:gd name="T11" fmla="*/ 88 h 190"/>
                <a:gd name="T12" fmla="*/ 438 w 1761"/>
                <a:gd name="T13" fmla="*/ 78 h 190"/>
                <a:gd name="T14" fmla="*/ 532 w 1761"/>
                <a:gd name="T15" fmla="*/ 84 h 190"/>
                <a:gd name="T16" fmla="*/ 592 w 1761"/>
                <a:gd name="T17" fmla="*/ 97 h 190"/>
                <a:gd name="T18" fmla="*/ 663 w 1761"/>
                <a:gd name="T19" fmla="*/ 59 h 190"/>
                <a:gd name="T20" fmla="*/ 716 w 1761"/>
                <a:gd name="T21" fmla="*/ 93 h 190"/>
                <a:gd name="T22" fmla="*/ 787 w 1761"/>
                <a:gd name="T23" fmla="*/ 87 h 190"/>
                <a:gd name="T24" fmla="*/ 824 w 1761"/>
                <a:gd name="T25" fmla="*/ 93 h 190"/>
                <a:gd name="T26" fmla="*/ 857 w 1761"/>
                <a:gd name="T27" fmla="*/ 59 h 190"/>
                <a:gd name="T28" fmla="*/ 899 w 1761"/>
                <a:gd name="T29" fmla="*/ 35 h 190"/>
                <a:gd name="T30" fmla="*/ 949 w 1761"/>
                <a:gd name="T31" fmla="*/ 32 h 190"/>
                <a:gd name="T32" fmla="*/ 991 w 1761"/>
                <a:gd name="T33" fmla="*/ 23 h 190"/>
                <a:gd name="T34" fmla="*/ 1030 w 1761"/>
                <a:gd name="T35" fmla="*/ 49 h 190"/>
                <a:gd name="T36" fmla="*/ 1071 w 1761"/>
                <a:gd name="T37" fmla="*/ 69 h 190"/>
                <a:gd name="T38" fmla="*/ 1138 w 1761"/>
                <a:gd name="T39" fmla="*/ 55 h 190"/>
                <a:gd name="T40" fmla="*/ 1168 w 1761"/>
                <a:gd name="T41" fmla="*/ 92 h 190"/>
                <a:gd name="T42" fmla="*/ 1215 w 1761"/>
                <a:gd name="T43" fmla="*/ 97 h 190"/>
                <a:gd name="T44" fmla="*/ 1293 w 1761"/>
                <a:gd name="T45" fmla="*/ 97 h 190"/>
                <a:gd name="T46" fmla="*/ 1340 w 1761"/>
                <a:gd name="T47" fmla="*/ 81 h 190"/>
                <a:gd name="T48" fmla="*/ 1376 w 1761"/>
                <a:gd name="T49" fmla="*/ 88 h 190"/>
                <a:gd name="T50" fmla="*/ 1418 w 1761"/>
                <a:gd name="T51" fmla="*/ 59 h 190"/>
                <a:gd name="T52" fmla="*/ 1478 w 1761"/>
                <a:gd name="T53" fmla="*/ 55 h 190"/>
                <a:gd name="T54" fmla="*/ 1528 w 1761"/>
                <a:gd name="T55" fmla="*/ 23 h 190"/>
                <a:gd name="T56" fmla="*/ 1567 w 1761"/>
                <a:gd name="T57" fmla="*/ 15 h 190"/>
                <a:gd name="T58" fmla="*/ 1617 w 1761"/>
                <a:gd name="T59" fmla="*/ 28 h 190"/>
                <a:gd name="T60" fmla="*/ 1661 w 1761"/>
                <a:gd name="T61" fmla="*/ 1 h 190"/>
                <a:gd name="T62" fmla="*/ 1703 w 1761"/>
                <a:gd name="T63" fmla="*/ 49 h 190"/>
                <a:gd name="T64" fmla="*/ 1750 w 1761"/>
                <a:gd name="T65" fmla="*/ 24 h 190"/>
                <a:gd name="T66" fmla="*/ 1760 w 1761"/>
                <a:gd name="T67" fmla="*/ 189 h 190"/>
                <a:gd name="T68" fmla="*/ 727 w 1761"/>
                <a:gd name="T69" fmla="*/ 153 h 190"/>
                <a:gd name="T70" fmla="*/ 0 w 1761"/>
                <a:gd name="T71" fmla="*/ 30 h 190"/>
                <a:gd name="T72" fmla="*/ 26 w 1761"/>
                <a:gd name="T73" fmla="*/ 51 h 190"/>
                <a:gd name="T74" fmla="*/ 61 w 1761"/>
                <a:gd name="T75" fmla="*/ 59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Freeform 19"/>
            <p:cNvSpPr>
              <a:spLocks/>
            </p:cNvSpPr>
            <p:nvPr/>
          </p:nvSpPr>
          <p:spPr bwMode="auto">
            <a:xfrm>
              <a:off x="3933" y="489"/>
              <a:ext cx="1761" cy="197"/>
            </a:xfrm>
            <a:custGeom>
              <a:avLst/>
              <a:gdLst>
                <a:gd name="T0" fmla="*/ 37 w 1761"/>
                <a:gd name="T1" fmla="*/ 194 h 197"/>
                <a:gd name="T2" fmla="*/ 1706 w 1761"/>
                <a:gd name="T3" fmla="*/ 196 h 197"/>
                <a:gd name="T4" fmla="*/ 1739 w 1761"/>
                <a:gd name="T5" fmla="*/ 189 h 197"/>
                <a:gd name="T6" fmla="*/ 1758 w 1761"/>
                <a:gd name="T7" fmla="*/ 165 h 197"/>
                <a:gd name="T8" fmla="*/ 1760 w 1761"/>
                <a:gd name="T9" fmla="*/ 23 h 197"/>
                <a:gd name="T10" fmla="*/ 1736 w 1761"/>
                <a:gd name="T11" fmla="*/ 7 h 197"/>
                <a:gd name="T12" fmla="*/ 1723 w 1761"/>
                <a:gd name="T13" fmla="*/ 53 h 197"/>
                <a:gd name="T14" fmla="*/ 1706 w 1761"/>
                <a:gd name="T15" fmla="*/ 50 h 197"/>
                <a:gd name="T16" fmla="*/ 1671 w 1761"/>
                <a:gd name="T17" fmla="*/ 26 h 197"/>
                <a:gd name="T18" fmla="*/ 1625 w 1761"/>
                <a:gd name="T19" fmla="*/ 34 h 197"/>
                <a:gd name="T20" fmla="*/ 1588 w 1761"/>
                <a:gd name="T21" fmla="*/ 39 h 197"/>
                <a:gd name="T22" fmla="*/ 1554 w 1761"/>
                <a:gd name="T23" fmla="*/ 26 h 197"/>
                <a:gd name="T24" fmla="*/ 1520 w 1761"/>
                <a:gd name="T25" fmla="*/ 42 h 197"/>
                <a:gd name="T26" fmla="*/ 1498 w 1761"/>
                <a:gd name="T27" fmla="*/ 52 h 197"/>
                <a:gd name="T28" fmla="*/ 1445 w 1761"/>
                <a:gd name="T29" fmla="*/ 45 h 197"/>
                <a:gd name="T30" fmla="*/ 1396 w 1761"/>
                <a:gd name="T31" fmla="*/ 37 h 197"/>
                <a:gd name="T32" fmla="*/ 1337 w 1761"/>
                <a:gd name="T33" fmla="*/ 86 h 197"/>
                <a:gd name="T34" fmla="*/ 1293 w 1761"/>
                <a:gd name="T35" fmla="*/ 61 h 197"/>
                <a:gd name="T36" fmla="*/ 1240 w 1761"/>
                <a:gd name="T37" fmla="*/ 59 h 197"/>
                <a:gd name="T38" fmla="*/ 1153 w 1761"/>
                <a:gd name="T39" fmla="*/ 58 h 197"/>
                <a:gd name="T40" fmla="*/ 1112 w 1761"/>
                <a:gd name="T41" fmla="*/ 52 h 197"/>
                <a:gd name="T42" fmla="*/ 1079 w 1761"/>
                <a:gd name="T43" fmla="*/ 37 h 197"/>
                <a:gd name="T44" fmla="*/ 1006 w 1761"/>
                <a:gd name="T45" fmla="*/ 68 h 197"/>
                <a:gd name="T46" fmla="*/ 943 w 1761"/>
                <a:gd name="T47" fmla="*/ 53 h 197"/>
                <a:gd name="T48" fmla="*/ 866 w 1761"/>
                <a:gd name="T49" fmla="*/ 61 h 197"/>
                <a:gd name="T50" fmla="*/ 804 w 1761"/>
                <a:gd name="T51" fmla="*/ 61 h 197"/>
                <a:gd name="T52" fmla="*/ 730 w 1761"/>
                <a:gd name="T53" fmla="*/ 82 h 197"/>
                <a:gd name="T54" fmla="*/ 652 w 1761"/>
                <a:gd name="T55" fmla="*/ 71 h 197"/>
                <a:gd name="T56" fmla="*/ 563 w 1761"/>
                <a:gd name="T57" fmla="*/ 73 h 197"/>
                <a:gd name="T58" fmla="*/ 468 w 1761"/>
                <a:gd name="T59" fmla="*/ 52 h 197"/>
                <a:gd name="T60" fmla="*/ 369 w 1761"/>
                <a:gd name="T61" fmla="*/ 37 h 197"/>
                <a:gd name="T62" fmla="*/ 301 w 1761"/>
                <a:gd name="T63" fmla="*/ 55 h 197"/>
                <a:gd name="T64" fmla="*/ 262 w 1761"/>
                <a:gd name="T65" fmla="*/ 50 h 197"/>
                <a:gd name="T66" fmla="*/ 205 w 1761"/>
                <a:gd name="T67" fmla="*/ 57 h 197"/>
                <a:gd name="T68" fmla="*/ 143 w 1761"/>
                <a:gd name="T69" fmla="*/ 55 h 197"/>
                <a:gd name="T70" fmla="*/ 80 w 1761"/>
                <a:gd name="T71" fmla="*/ 68 h 197"/>
                <a:gd name="T72" fmla="*/ 16 w 1761"/>
                <a:gd name="T73" fmla="*/ 59 h 197"/>
                <a:gd name="T74" fmla="*/ 2 w 1761"/>
                <a:gd name="T75" fmla="*/ 116 h 197"/>
                <a:gd name="T76" fmla="*/ 13 w 1761"/>
                <a:gd name="T77" fmla="*/ 184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Freeform 20"/>
            <p:cNvSpPr>
              <a:spLocks/>
            </p:cNvSpPr>
            <p:nvPr/>
          </p:nvSpPr>
          <p:spPr bwMode="auto">
            <a:xfrm>
              <a:off x="3943" y="152"/>
              <a:ext cx="1733" cy="254"/>
            </a:xfrm>
            <a:custGeom>
              <a:avLst/>
              <a:gdLst>
                <a:gd name="T0" fmla="*/ 0 w 1733"/>
                <a:gd name="T1" fmla="*/ 191 h 254"/>
                <a:gd name="T2" fmla="*/ 4 w 1733"/>
                <a:gd name="T3" fmla="*/ 203 h 254"/>
                <a:gd name="T4" fmla="*/ 7 w 1733"/>
                <a:gd name="T5" fmla="*/ 92 h 254"/>
                <a:gd name="T6" fmla="*/ 22 w 1733"/>
                <a:gd name="T7" fmla="*/ 46 h 254"/>
                <a:gd name="T8" fmla="*/ 82 w 1733"/>
                <a:gd name="T9" fmla="*/ 40 h 254"/>
                <a:gd name="T10" fmla="*/ 198 w 1733"/>
                <a:gd name="T11" fmla="*/ 46 h 254"/>
                <a:gd name="T12" fmla="*/ 308 w 1733"/>
                <a:gd name="T13" fmla="*/ 44 h 254"/>
                <a:gd name="T14" fmla="*/ 437 w 1733"/>
                <a:gd name="T15" fmla="*/ 46 h 254"/>
                <a:gd name="T16" fmla="*/ 525 w 1733"/>
                <a:gd name="T17" fmla="*/ 40 h 254"/>
                <a:gd name="T18" fmla="*/ 598 w 1733"/>
                <a:gd name="T19" fmla="*/ 40 h 254"/>
                <a:gd name="T20" fmla="*/ 708 w 1733"/>
                <a:gd name="T21" fmla="*/ 53 h 254"/>
                <a:gd name="T22" fmla="*/ 788 w 1733"/>
                <a:gd name="T23" fmla="*/ 55 h 254"/>
                <a:gd name="T24" fmla="*/ 878 w 1733"/>
                <a:gd name="T25" fmla="*/ 46 h 254"/>
                <a:gd name="T26" fmla="*/ 986 w 1733"/>
                <a:gd name="T27" fmla="*/ 63 h 254"/>
                <a:gd name="T28" fmla="*/ 1071 w 1733"/>
                <a:gd name="T29" fmla="*/ 59 h 254"/>
                <a:gd name="T30" fmla="*/ 1150 w 1733"/>
                <a:gd name="T31" fmla="*/ 51 h 254"/>
                <a:gd name="T32" fmla="*/ 1241 w 1733"/>
                <a:gd name="T33" fmla="*/ 56 h 254"/>
                <a:gd name="T34" fmla="*/ 1319 w 1733"/>
                <a:gd name="T35" fmla="*/ 51 h 254"/>
                <a:gd name="T36" fmla="*/ 1395 w 1733"/>
                <a:gd name="T37" fmla="*/ 46 h 254"/>
                <a:gd name="T38" fmla="*/ 1449 w 1733"/>
                <a:gd name="T39" fmla="*/ 50 h 254"/>
                <a:gd name="T40" fmla="*/ 1557 w 1733"/>
                <a:gd name="T41" fmla="*/ 40 h 254"/>
                <a:gd name="T42" fmla="*/ 1665 w 1733"/>
                <a:gd name="T43" fmla="*/ 53 h 254"/>
                <a:gd name="T44" fmla="*/ 1703 w 1733"/>
                <a:gd name="T45" fmla="*/ 74 h 254"/>
                <a:gd name="T46" fmla="*/ 1721 w 1733"/>
                <a:gd name="T47" fmla="*/ 107 h 254"/>
                <a:gd name="T48" fmla="*/ 1732 w 1733"/>
                <a:gd name="T49" fmla="*/ 196 h 254"/>
                <a:gd name="T50" fmla="*/ 1732 w 1733"/>
                <a:gd name="T51" fmla="*/ 65 h 254"/>
                <a:gd name="T52" fmla="*/ 1725 w 1733"/>
                <a:gd name="T53" fmla="*/ 26 h 254"/>
                <a:gd name="T54" fmla="*/ 1606 w 1733"/>
                <a:gd name="T55" fmla="*/ 9 h 254"/>
                <a:gd name="T56" fmla="*/ 1510 w 1733"/>
                <a:gd name="T57" fmla="*/ 2 h 254"/>
                <a:gd name="T58" fmla="*/ 1443 w 1733"/>
                <a:gd name="T59" fmla="*/ 6 h 254"/>
                <a:gd name="T60" fmla="*/ 1349 w 1733"/>
                <a:gd name="T61" fmla="*/ 13 h 254"/>
                <a:gd name="T62" fmla="*/ 1182 w 1733"/>
                <a:gd name="T63" fmla="*/ 9 h 254"/>
                <a:gd name="T64" fmla="*/ 1067 w 1733"/>
                <a:gd name="T65" fmla="*/ 10 h 254"/>
                <a:gd name="T66" fmla="*/ 986 w 1733"/>
                <a:gd name="T67" fmla="*/ 9 h 254"/>
                <a:gd name="T68" fmla="*/ 923 w 1733"/>
                <a:gd name="T69" fmla="*/ 7 h 254"/>
                <a:gd name="T70" fmla="*/ 813 w 1733"/>
                <a:gd name="T71" fmla="*/ 9 h 254"/>
                <a:gd name="T72" fmla="*/ 681 w 1733"/>
                <a:gd name="T73" fmla="*/ 10 h 254"/>
                <a:gd name="T74" fmla="*/ 531 w 1733"/>
                <a:gd name="T75" fmla="*/ 7 h 254"/>
                <a:gd name="T76" fmla="*/ 463 w 1733"/>
                <a:gd name="T77" fmla="*/ 4 h 254"/>
                <a:gd name="T78" fmla="*/ 351 w 1733"/>
                <a:gd name="T79" fmla="*/ 4 h 254"/>
                <a:gd name="T80" fmla="*/ 208 w 1733"/>
                <a:gd name="T81" fmla="*/ 4 h 254"/>
                <a:gd name="T82" fmla="*/ 87 w 1733"/>
                <a:gd name="T83" fmla="*/ 0 h 254"/>
                <a:gd name="T84" fmla="*/ 28 w 1733"/>
                <a:gd name="T85" fmla="*/ 2 h 254"/>
                <a:gd name="T86" fmla="*/ 4 w 1733"/>
                <a:gd name="T87" fmla="*/ 28 h 254"/>
                <a:gd name="T88" fmla="*/ 0 w 1733"/>
                <a:gd name="T89" fmla="*/ 89 h 2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Freeform 21"/>
            <p:cNvSpPr>
              <a:spLocks/>
            </p:cNvSpPr>
            <p:nvPr/>
          </p:nvSpPr>
          <p:spPr bwMode="auto">
            <a:xfrm>
              <a:off x="3946" y="556"/>
              <a:ext cx="1733" cy="103"/>
            </a:xfrm>
            <a:custGeom>
              <a:avLst/>
              <a:gdLst>
                <a:gd name="T0" fmla="*/ 0 w 1733"/>
                <a:gd name="T1" fmla="*/ 24 h 103"/>
                <a:gd name="T2" fmla="*/ 4 w 1733"/>
                <a:gd name="T3" fmla="*/ 20 h 103"/>
                <a:gd name="T4" fmla="*/ 6 w 1733"/>
                <a:gd name="T5" fmla="*/ 65 h 103"/>
                <a:gd name="T6" fmla="*/ 22 w 1733"/>
                <a:gd name="T7" fmla="*/ 83 h 103"/>
                <a:gd name="T8" fmla="*/ 48 w 1733"/>
                <a:gd name="T9" fmla="*/ 78 h 103"/>
                <a:gd name="T10" fmla="*/ 90 w 1733"/>
                <a:gd name="T11" fmla="*/ 78 h 103"/>
                <a:gd name="T12" fmla="*/ 132 w 1733"/>
                <a:gd name="T13" fmla="*/ 80 h 103"/>
                <a:gd name="T14" fmla="*/ 156 w 1733"/>
                <a:gd name="T15" fmla="*/ 82 h 103"/>
                <a:gd name="T16" fmla="*/ 202 w 1733"/>
                <a:gd name="T17" fmla="*/ 77 h 103"/>
                <a:gd name="T18" fmla="*/ 266 w 1733"/>
                <a:gd name="T19" fmla="*/ 82 h 103"/>
                <a:gd name="T20" fmla="*/ 336 w 1733"/>
                <a:gd name="T21" fmla="*/ 82 h 103"/>
                <a:gd name="T22" fmla="*/ 390 w 1733"/>
                <a:gd name="T23" fmla="*/ 85 h 103"/>
                <a:gd name="T24" fmla="*/ 421 w 1733"/>
                <a:gd name="T25" fmla="*/ 83 h 103"/>
                <a:gd name="T26" fmla="*/ 525 w 1733"/>
                <a:gd name="T27" fmla="*/ 85 h 103"/>
                <a:gd name="T28" fmla="*/ 590 w 1733"/>
                <a:gd name="T29" fmla="*/ 78 h 103"/>
                <a:gd name="T30" fmla="*/ 656 w 1733"/>
                <a:gd name="T31" fmla="*/ 80 h 103"/>
                <a:gd name="T32" fmla="*/ 708 w 1733"/>
                <a:gd name="T33" fmla="*/ 80 h 103"/>
                <a:gd name="T34" fmla="*/ 788 w 1733"/>
                <a:gd name="T35" fmla="*/ 79 h 103"/>
                <a:gd name="T36" fmla="*/ 850 w 1733"/>
                <a:gd name="T37" fmla="*/ 74 h 103"/>
                <a:gd name="T38" fmla="*/ 942 w 1733"/>
                <a:gd name="T39" fmla="*/ 75 h 103"/>
                <a:gd name="T40" fmla="*/ 1055 w 1733"/>
                <a:gd name="T41" fmla="*/ 78 h 103"/>
                <a:gd name="T42" fmla="*/ 1121 w 1733"/>
                <a:gd name="T43" fmla="*/ 74 h 103"/>
                <a:gd name="T44" fmla="*/ 1150 w 1733"/>
                <a:gd name="T45" fmla="*/ 81 h 103"/>
                <a:gd name="T46" fmla="*/ 1237 w 1733"/>
                <a:gd name="T47" fmla="*/ 81 h 103"/>
                <a:gd name="T48" fmla="*/ 1308 w 1733"/>
                <a:gd name="T49" fmla="*/ 81 h 103"/>
                <a:gd name="T50" fmla="*/ 1332 w 1733"/>
                <a:gd name="T51" fmla="*/ 77 h 103"/>
                <a:gd name="T52" fmla="*/ 1373 w 1733"/>
                <a:gd name="T53" fmla="*/ 82 h 103"/>
                <a:gd name="T54" fmla="*/ 1394 w 1733"/>
                <a:gd name="T55" fmla="*/ 83 h 103"/>
                <a:gd name="T56" fmla="*/ 1451 w 1733"/>
                <a:gd name="T57" fmla="*/ 82 h 103"/>
                <a:gd name="T58" fmla="*/ 1499 w 1733"/>
                <a:gd name="T59" fmla="*/ 80 h 103"/>
                <a:gd name="T60" fmla="*/ 1578 w 1733"/>
                <a:gd name="T61" fmla="*/ 76 h 103"/>
                <a:gd name="T62" fmla="*/ 1687 w 1733"/>
                <a:gd name="T63" fmla="*/ 75 h 103"/>
                <a:gd name="T64" fmla="*/ 1713 w 1733"/>
                <a:gd name="T65" fmla="*/ 67 h 103"/>
                <a:gd name="T66" fmla="*/ 1727 w 1733"/>
                <a:gd name="T67" fmla="*/ 43 h 103"/>
                <a:gd name="T68" fmla="*/ 1732 w 1733"/>
                <a:gd name="T69" fmla="*/ 65 h 103"/>
                <a:gd name="T70" fmla="*/ 1730 w 1733"/>
                <a:gd name="T71" fmla="*/ 82 h 103"/>
                <a:gd name="T72" fmla="*/ 1716 w 1733"/>
                <a:gd name="T73" fmla="*/ 98 h 103"/>
                <a:gd name="T74" fmla="*/ 1606 w 1733"/>
                <a:gd name="T75" fmla="*/ 98 h 103"/>
                <a:gd name="T76" fmla="*/ 1510 w 1733"/>
                <a:gd name="T77" fmla="*/ 100 h 103"/>
                <a:gd name="T78" fmla="*/ 1466 w 1733"/>
                <a:gd name="T79" fmla="*/ 102 h 103"/>
                <a:gd name="T80" fmla="*/ 1416 w 1733"/>
                <a:gd name="T81" fmla="*/ 102 h 103"/>
                <a:gd name="T82" fmla="*/ 1325 w 1733"/>
                <a:gd name="T83" fmla="*/ 96 h 103"/>
                <a:gd name="T84" fmla="*/ 1216 w 1733"/>
                <a:gd name="T85" fmla="*/ 95 h 103"/>
                <a:gd name="T86" fmla="*/ 1125 w 1733"/>
                <a:gd name="T87" fmla="*/ 97 h 103"/>
                <a:gd name="T88" fmla="*/ 1067 w 1733"/>
                <a:gd name="T89" fmla="*/ 97 h 103"/>
                <a:gd name="T90" fmla="*/ 1022 w 1733"/>
                <a:gd name="T91" fmla="*/ 98 h 103"/>
                <a:gd name="T92" fmla="*/ 987 w 1733"/>
                <a:gd name="T93" fmla="*/ 100 h 103"/>
                <a:gd name="T94" fmla="*/ 947 w 1733"/>
                <a:gd name="T95" fmla="*/ 96 h 103"/>
                <a:gd name="T96" fmla="*/ 901 w 1733"/>
                <a:gd name="T97" fmla="*/ 100 h 103"/>
                <a:gd name="T98" fmla="*/ 839 w 1733"/>
                <a:gd name="T99" fmla="*/ 100 h 103"/>
                <a:gd name="T100" fmla="*/ 791 w 1733"/>
                <a:gd name="T101" fmla="*/ 98 h 103"/>
                <a:gd name="T102" fmla="*/ 720 w 1733"/>
                <a:gd name="T103" fmla="*/ 102 h 103"/>
                <a:gd name="T104" fmla="*/ 638 w 1733"/>
                <a:gd name="T105" fmla="*/ 102 h 103"/>
                <a:gd name="T106" fmla="*/ 563 w 1733"/>
                <a:gd name="T107" fmla="*/ 102 h 103"/>
                <a:gd name="T108" fmla="*/ 496 w 1733"/>
                <a:gd name="T109" fmla="*/ 98 h 103"/>
                <a:gd name="T110" fmla="*/ 435 w 1733"/>
                <a:gd name="T111" fmla="*/ 100 h 103"/>
                <a:gd name="T112" fmla="*/ 326 w 1733"/>
                <a:gd name="T113" fmla="*/ 100 h 103"/>
                <a:gd name="T114" fmla="*/ 208 w 1733"/>
                <a:gd name="T115" fmla="*/ 100 h 103"/>
                <a:gd name="T116" fmla="*/ 15 w 1733"/>
                <a:gd name="T117" fmla="*/ 98 h 103"/>
                <a:gd name="T118" fmla="*/ 0 w 1733"/>
                <a:gd name="T119" fmla="*/ 78 h 103"/>
                <a:gd name="T120" fmla="*/ 0 w 1733"/>
                <a:gd name="T121" fmla="*/ 52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8" name="Rectangle 22"/>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noProof="0" smtClean="0"/>
              <a:t>Click to edit Master title style</a:t>
            </a:r>
          </a:p>
        </p:txBody>
      </p:sp>
      <p:sp>
        <p:nvSpPr>
          <p:cNvPr id="4119" name="Rectangle 23"/>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 typeface="Wingdings" pitchFamily="84" charset="2"/>
              <a:buNone/>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ftr" sz="quarter" idx="11"/>
          </p:nvPr>
        </p:nvSpPr>
        <p:spPr/>
        <p:txBody>
          <a:bodyPr/>
          <a:lstStyle>
            <a:lvl1pPr>
              <a:defRPr/>
            </a:lvl1pPr>
          </a:lstStyle>
          <a:p>
            <a:pPr>
              <a:defRPr/>
            </a:pPr>
            <a:endParaRPr lang="en-US"/>
          </a:p>
        </p:txBody>
      </p:sp>
      <p:sp>
        <p:nvSpPr>
          <p:cNvPr id="26" name="Rectangle 26"/>
          <p:cNvSpPr>
            <a:spLocks noGrp="1" noChangeArrowheads="1"/>
          </p:cNvSpPr>
          <p:nvPr>
            <p:ph type="sldNum" sz="quarter" idx="12"/>
          </p:nvPr>
        </p:nvSpPr>
        <p:spPr/>
        <p:txBody>
          <a:bodyPr/>
          <a:lstStyle>
            <a:lvl1pPr>
              <a:defRPr smtClean="0"/>
            </a:lvl1pPr>
          </a:lstStyle>
          <a:p>
            <a:pPr>
              <a:defRPr/>
            </a:pPr>
            <a:fld id="{63F78CE0-A348-5843-82AF-6ADBB857669D}" type="slidenum">
              <a:rPr lang="en-US"/>
              <a:pPr>
                <a:defRPr/>
              </a:pPr>
              <a:t>‹#›</a:t>
            </a:fld>
            <a:endParaRPr lang="en-US"/>
          </a:p>
        </p:txBody>
      </p:sp>
    </p:spTree>
    <p:extLst>
      <p:ext uri="{BB962C8B-B14F-4D97-AF65-F5344CB8AC3E}">
        <p14:creationId xmlns:p14="http://schemas.microsoft.com/office/powerpoint/2010/main" val="2400359254"/>
      </p:ext>
    </p:extLst>
  </p:cSld>
  <p:clrMapOvr>
    <a:masterClrMapping/>
  </p:clrMapOvr>
  <p:transition xmlns:p14="http://schemas.microsoft.com/office/powerpoint/2010/main" spd="slow">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D7EA569-6BA1-9643-A605-49AAF4BE26BB}" type="slidenum">
              <a:rPr lang="en-US"/>
              <a:pPr>
                <a:defRPr/>
              </a:pPr>
              <a:t>‹#›</a:t>
            </a:fld>
            <a:endParaRPr lang="en-US"/>
          </a:p>
        </p:txBody>
      </p:sp>
    </p:spTree>
    <p:extLst>
      <p:ext uri="{BB962C8B-B14F-4D97-AF65-F5344CB8AC3E}">
        <p14:creationId xmlns:p14="http://schemas.microsoft.com/office/powerpoint/2010/main" val="3369971311"/>
      </p:ext>
    </p:extLst>
  </p:cSld>
  <p:clrMapOvr>
    <a:masterClrMapping/>
  </p:clrMapOvr>
  <p:transition xmlns:p14="http://schemas.microsoft.com/office/powerpoint/2010/main" spd="slow">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3101024-5752-A04E-A31E-DDD5D6A53911}" type="slidenum">
              <a:rPr lang="en-US"/>
              <a:pPr>
                <a:defRPr/>
              </a:pPr>
              <a:t>‹#›</a:t>
            </a:fld>
            <a:endParaRPr lang="en-US"/>
          </a:p>
        </p:txBody>
      </p:sp>
    </p:spTree>
    <p:extLst>
      <p:ext uri="{BB962C8B-B14F-4D97-AF65-F5344CB8AC3E}">
        <p14:creationId xmlns:p14="http://schemas.microsoft.com/office/powerpoint/2010/main" val="935603181"/>
      </p:ext>
    </p:extLst>
  </p:cSld>
  <p:clrMapOvr>
    <a:masterClrMapping/>
  </p:clrMapOvr>
  <p:transition xmlns:p14="http://schemas.microsoft.com/office/powerpoint/2010/main" spd="slow">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F78CE0-A348-5843-82AF-6ADBB857669D}" type="slidenum">
              <a:rPr lang="en-US" smtClean="0"/>
              <a:pPr>
                <a:defRPr/>
              </a:pPr>
              <a:t>‹#›</a:t>
            </a:fld>
            <a:endParaRPr lang="en-US"/>
          </a:p>
        </p:txBody>
      </p:sp>
    </p:spTree>
    <p:extLst>
      <p:ext uri="{BB962C8B-B14F-4D97-AF65-F5344CB8AC3E}">
        <p14:creationId xmlns:p14="http://schemas.microsoft.com/office/powerpoint/2010/main" val="2702019936"/>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EEB23B-9482-D643-91FE-7822F514E2F1}" type="slidenum">
              <a:rPr lang="en-US" smtClean="0"/>
              <a:pPr>
                <a:defRPr/>
              </a:pPr>
              <a:t>‹#›</a:t>
            </a:fld>
            <a:endParaRPr lang="en-US"/>
          </a:p>
        </p:txBody>
      </p:sp>
    </p:spTree>
    <p:extLst>
      <p:ext uri="{BB962C8B-B14F-4D97-AF65-F5344CB8AC3E}">
        <p14:creationId xmlns:p14="http://schemas.microsoft.com/office/powerpoint/2010/main" val="2275933374"/>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B5E864-D94E-5240-9F45-5AA10CA15F09}" type="slidenum">
              <a:rPr lang="en-US" smtClean="0"/>
              <a:pPr>
                <a:defRPr/>
              </a:pPr>
              <a:t>‹#›</a:t>
            </a:fld>
            <a:endParaRPr lang="en-US"/>
          </a:p>
        </p:txBody>
      </p:sp>
    </p:spTree>
    <p:extLst>
      <p:ext uri="{BB962C8B-B14F-4D97-AF65-F5344CB8AC3E}">
        <p14:creationId xmlns:p14="http://schemas.microsoft.com/office/powerpoint/2010/main" val="1798952600"/>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F1217D-4399-1344-8043-E3279965668D}" type="slidenum">
              <a:rPr lang="en-US" smtClean="0"/>
              <a:pPr>
                <a:defRPr/>
              </a:pPr>
              <a:t>‹#›</a:t>
            </a:fld>
            <a:endParaRPr lang="en-US"/>
          </a:p>
        </p:txBody>
      </p:sp>
    </p:spTree>
    <p:extLst>
      <p:ext uri="{BB962C8B-B14F-4D97-AF65-F5344CB8AC3E}">
        <p14:creationId xmlns:p14="http://schemas.microsoft.com/office/powerpoint/2010/main" val="1034301619"/>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61CE98-1837-874C-984F-A17EFCC663B1}" type="slidenum">
              <a:rPr lang="en-US" smtClean="0"/>
              <a:pPr>
                <a:defRPr/>
              </a:pPr>
              <a:t>‹#›</a:t>
            </a:fld>
            <a:endParaRPr lang="en-US"/>
          </a:p>
        </p:txBody>
      </p:sp>
    </p:spTree>
    <p:extLst>
      <p:ext uri="{BB962C8B-B14F-4D97-AF65-F5344CB8AC3E}">
        <p14:creationId xmlns:p14="http://schemas.microsoft.com/office/powerpoint/2010/main" val="1417940929"/>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2E51222-204C-704B-AAE4-DB736DC1DEC3}" type="slidenum">
              <a:rPr lang="en-US" smtClean="0"/>
              <a:pPr>
                <a:defRPr/>
              </a:pPr>
              <a:t>‹#›</a:t>
            </a:fld>
            <a:endParaRPr lang="en-US"/>
          </a:p>
        </p:txBody>
      </p:sp>
    </p:spTree>
    <p:extLst>
      <p:ext uri="{BB962C8B-B14F-4D97-AF65-F5344CB8AC3E}">
        <p14:creationId xmlns:p14="http://schemas.microsoft.com/office/powerpoint/2010/main" val="656067729"/>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F95419-6DAC-5947-9460-A114287614D4}" type="slidenum">
              <a:rPr lang="en-US" smtClean="0"/>
              <a:pPr>
                <a:defRPr/>
              </a:pPr>
              <a:t>‹#›</a:t>
            </a:fld>
            <a:endParaRPr lang="en-US"/>
          </a:p>
        </p:txBody>
      </p:sp>
    </p:spTree>
    <p:extLst>
      <p:ext uri="{BB962C8B-B14F-4D97-AF65-F5344CB8AC3E}">
        <p14:creationId xmlns:p14="http://schemas.microsoft.com/office/powerpoint/2010/main" val="1249128790"/>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BF1969-8F4C-CD44-AFFA-16CFFDE3C647}" type="slidenum">
              <a:rPr lang="en-US" smtClean="0"/>
              <a:pPr>
                <a:defRPr/>
              </a:pPr>
              <a:t>‹#›</a:t>
            </a:fld>
            <a:endParaRPr lang="en-US"/>
          </a:p>
        </p:txBody>
      </p:sp>
    </p:spTree>
    <p:extLst>
      <p:ext uri="{BB962C8B-B14F-4D97-AF65-F5344CB8AC3E}">
        <p14:creationId xmlns:p14="http://schemas.microsoft.com/office/powerpoint/2010/main" val="2730116199"/>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8EEB23B-9482-D643-91FE-7822F514E2F1}" type="slidenum">
              <a:rPr lang="en-US"/>
              <a:pPr>
                <a:defRPr/>
              </a:pPr>
              <a:t>‹#›</a:t>
            </a:fld>
            <a:endParaRPr lang="en-US"/>
          </a:p>
        </p:txBody>
      </p:sp>
    </p:spTree>
    <p:extLst>
      <p:ext uri="{BB962C8B-B14F-4D97-AF65-F5344CB8AC3E}">
        <p14:creationId xmlns:p14="http://schemas.microsoft.com/office/powerpoint/2010/main" val="2749324177"/>
      </p:ext>
    </p:extLst>
  </p:cSld>
  <p:clrMapOvr>
    <a:masterClrMapping/>
  </p:clrMapOvr>
  <p:transition xmlns:p14="http://schemas.microsoft.com/office/powerpoint/2010/main" spd="slow">
    <p:cover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D7C4F4-BA9C-B14F-A86B-937553F3CB1B}" type="slidenum">
              <a:rPr lang="en-US" smtClean="0"/>
              <a:pPr>
                <a:defRPr/>
              </a:pPr>
              <a:t>‹#›</a:t>
            </a:fld>
            <a:endParaRPr lang="en-US"/>
          </a:p>
        </p:txBody>
      </p:sp>
    </p:spTree>
    <p:extLst>
      <p:ext uri="{BB962C8B-B14F-4D97-AF65-F5344CB8AC3E}">
        <p14:creationId xmlns:p14="http://schemas.microsoft.com/office/powerpoint/2010/main" val="506574558"/>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7EA569-6BA1-9643-A605-49AAF4BE26BB}" type="slidenum">
              <a:rPr lang="en-US" smtClean="0"/>
              <a:pPr>
                <a:defRPr/>
              </a:pPr>
              <a:t>‹#›</a:t>
            </a:fld>
            <a:endParaRPr lang="en-US"/>
          </a:p>
        </p:txBody>
      </p:sp>
    </p:spTree>
    <p:extLst>
      <p:ext uri="{BB962C8B-B14F-4D97-AF65-F5344CB8AC3E}">
        <p14:creationId xmlns:p14="http://schemas.microsoft.com/office/powerpoint/2010/main" val="2949498235"/>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101024-5752-A04E-A31E-DDD5D6A53911}" type="slidenum">
              <a:rPr lang="en-US" smtClean="0"/>
              <a:pPr>
                <a:defRPr/>
              </a:pPr>
              <a:t>‹#›</a:t>
            </a:fld>
            <a:endParaRPr lang="en-US"/>
          </a:p>
        </p:txBody>
      </p:sp>
    </p:spTree>
    <p:extLst>
      <p:ext uri="{BB962C8B-B14F-4D97-AF65-F5344CB8AC3E}">
        <p14:creationId xmlns:p14="http://schemas.microsoft.com/office/powerpoint/2010/main" val="1427941222"/>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2B5E864-D94E-5240-9F45-5AA10CA15F09}" type="slidenum">
              <a:rPr lang="en-US"/>
              <a:pPr>
                <a:defRPr/>
              </a:pPr>
              <a:t>‹#›</a:t>
            </a:fld>
            <a:endParaRPr lang="en-US"/>
          </a:p>
        </p:txBody>
      </p:sp>
    </p:spTree>
    <p:extLst>
      <p:ext uri="{BB962C8B-B14F-4D97-AF65-F5344CB8AC3E}">
        <p14:creationId xmlns:p14="http://schemas.microsoft.com/office/powerpoint/2010/main" val="235076973"/>
      </p:ext>
    </p:extLst>
  </p:cSld>
  <p:clrMapOvr>
    <a:masterClrMapping/>
  </p:clrMapOvr>
  <p:transition xmlns:p14="http://schemas.microsoft.com/office/powerpoint/2010/mai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EF1217D-4399-1344-8043-E3279965668D}" type="slidenum">
              <a:rPr lang="en-US"/>
              <a:pPr>
                <a:defRPr/>
              </a:pPr>
              <a:t>‹#›</a:t>
            </a:fld>
            <a:endParaRPr lang="en-US"/>
          </a:p>
        </p:txBody>
      </p:sp>
    </p:spTree>
    <p:extLst>
      <p:ext uri="{BB962C8B-B14F-4D97-AF65-F5344CB8AC3E}">
        <p14:creationId xmlns:p14="http://schemas.microsoft.com/office/powerpoint/2010/main" val="1934906996"/>
      </p:ext>
    </p:extLst>
  </p:cSld>
  <p:clrMapOvr>
    <a:masterClrMapping/>
  </p:clrMapOvr>
  <p:transition xmlns:p14="http://schemas.microsoft.com/office/powerpoint/2010/mai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8661CE98-1837-874C-984F-A17EFCC663B1}" type="slidenum">
              <a:rPr lang="en-US"/>
              <a:pPr>
                <a:defRPr/>
              </a:pPr>
              <a:t>‹#›</a:t>
            </a:fld>
            <a:endParaRPr lang="en-US"/>
          </a:p>
        </p:txBody>
      </p:sp>
    </p:spTree>
    <p:extLst>
      <p:ext uri="{BB962C8B-B14F-4D97-AF65-F5344CB8AC3E}">
        <p14:creationId xmlns:p14="http://schemas.microsoft.com/office/powerpoint/2010/main" val="3970284517"/>
      </p:ext>
    </p:extLst>
  </p:cSld>
  <p:clrMapOvr>
    <a:masterClrMapping/>
  </p:clrMapOvr>
  <p:transition xmlns:p14="http://schemas.microsoft.com/office/powerpoint/2010/mai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72E51222-204C-704B-AAE4-DB736DC1DEC3}" type="slidenum">
              <a:rPr lang="en-US"/>
              <a:pPr>
                <a:defRPr/>
              </a:pPr>
              <a:t>‹#›</a:t>
            </a:fld>
            <a:endParaRPr lang="en-US"/>
          </a:p>
        </p:txBody>
      </p:sp>
    </p:spTree>
    <p:extLst>
      <p:ext uri="{BB962C8B-B14F-4D97-AF65-F5344CB8AC3E}">
        <p14:creationId xmlns:p14="http://schemas.microsoft.com/office/powerpoint/2010/main" val="3107937991"/>
      </p:ext>
    </p:extLst>
  </p:cSld>
  <p:clrMapOvr>
    <a:masterClrMapping/>
  </p:clrMapOvr>
  <p:transition xmlns:p14="http://schemas.microsoft.com/office/powerpoint/2010/mai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69F95419-6DAC-5947-9460-A114287614D4}" type="slidenum">
              <a:rPr lang="en-US"/>
              <a:pPr>
                <a:defRPr/>
              </a:pPr>
              <a:t>‹#›</a:t>
            </a:fld>
            <a:endParaRPr lang="en-US"/>
          </a:p>
        </p:txBody>
      </p:sp>
    </p:spTree>
    <p:extLst>
      <p:ext uri="{BB962C8B-B14F-4D97-AF65-F5344CB8AC3E}">
        <p14:creationId xmlns:p14="http://schemas.microsoft.com/office/powerpoint/2010/main" val="742928326"/>
      </p:ext>
    </p:extLst>
  </p:cSld>
  <p:clrMapOvr>
    <a:masterClrMapping/>
  </p:clrMapOvr>
  <p:transition xmlns:p14="http://schemas.microsoft.com/office/powerpoint/2010/mai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5BF1969-8F4C-CD44-AFFA-16CFFDE3C647}" type="slidenum">
              <a:rPr lang="en-US"/>
              <a:pPr>
                <a:defRPr/>
              </a:pPr>
              <a:t>‹#›</a:t>
            </a:fld>
            <a:endParaRPr lang="en-US"/>
          </a:p>
        </p:txBody>
      </p:sp>
    </p:spTree>
    <p:extLst>
      <p:ext uri="{BB962C8B-B14F-4D97-AF65-F5344CB8AC3E}">
        <p14:creationId xmlns:p14="http://schemas.microsoft.com/office/powerpoint/2010/main" val="103405681"/>
      </p:ext>
    </p:extLst>
  </p:cSld>
  <p:clrMapOvr>
    <a:masterClrMapping/>
  </p:clrMapOvr>
  <p:transition xmlns:p14="http://schemas.microsoft.com/office/powerpoint/2010/main" spd="slow">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7D7C4F4-BA9C-B14F-A86B-937553F3CB1B}" type="slidenum">
              <a:rPr lang="en-US"/>
              <a:pPr>
                <a:defRPr/>
              </a:pPr>
              <a:t>‹#›</a:t>
            </a:fld>
            <a:endParaRPr lang="en-US"/>
          </a:p>
        </p:txBody>
      </p:sp>
    </p:spTree>
    <p:extLst>
      <p:ext uri="{BB962C8B-B14F-4D97-AF65-F5344CB8AC3E}">
        <p14:creationId xmlns:p14="http://schemas.microsoft.com/office/powerpoint/2010/main" val="4079338267"/>
      </p:ext>
    </p:extLst>
  </p:cSld>
  <p:clrMapOvr>
    <a:masterClrMapping/>
  </p:clrMapOvr>
  <p:transition xmlns:p14="http://schemas.microsoft.com/office/powerpoint/2010/main" spd="slow">
    <p:cover dir="l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938" y="889000"/>
            <a:ext cx="888523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4938" y="2116138"/>
            <a:ext cx="889635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Freeform 4"/>
          <p:cNvSpPr>
            <a:spLocks/>
          </p:cNvSpPr>
          <p:nvPr/>
        </p:nvSpPr>
        <p:spPr bwMode="auto">
          <a:xfrm>
            <a:off x="3587750" y="53975"/>
            <a:ext cx="1982788" cy="654050"/>
          </a:xfrm>
          <a:custGeom>
            <a:avLst/>
            <a:gdLst>
              <a:gd name="T0" fmla="*/ 2147483647 w 1249"/>
              <a:gd name="T1" fmla="*/ 2147483647 h 412"/>
              <a:gd name="T2" fmla="*/ 2147483647 w 1249"/>
              <a:gd name="T3" fmla="*/ 2147483647 h 412"/>
              <a:gd name="T4" fmla="*/ 2147483647 w 1249"/>
              <a:gd name="T5" fmla="*/ 2147483647 h 412"/>
              <a:gd name="T6" fmla="*/ 2147483647 w 1249"/>
              <a:gd name="T7" fmla="*/ 2147483647 h 412"/>
              <a:gd name="T8" fmla="*/ 2147483647 w 1249"/>
              <a:gd name="T9" fmla="*/ 2147483647 h 412"/>
              <a:gd name="T10" fmla="*/ 2147483647 w 1249"/>
              <a:gd name="T11" fmla="*/ 2147483647 h 412"/>
              <a:gd name="T12" fmla="*/ 2147483647 w 1249"/>
              <a:gd name="T13" fmla="*/ 2147483647 h 412"/>
              <a:gd name="T14" fmla="*/ 2147483647 w 1249"/>
              <a:gd name="T15" fmla="*/ 2147483647 h 412"/>
              <a:gd name="T16" fmla="*/ 2147483647 w 1249"/>
              <a:gd name="T17" fmla="*/ 2147483647 h 412"/>
              <a:gd name="T18" fmla="*/ 2147483647 w 1249"/>
              <a:gd name="T19" fmla="*/ 0 h 412"/>
              <a:gd name="T20" fmla="*/ 2147483647 w 1249"/>
              <a:gd name="T21" fmla="*/ 2147483647 h 412"/>
              <a:gd name="T22" fmla="*/ 2147483647 w 1249"/>
              <a:gd name="T23" fmla="*/ 2147483647 h 412"/>
              <a:gd name="T24" fmla="*/ 2147483647 w 1249"/>
              <a:gd name="T25" fmla="*/ 2147483647 h 412"/>
              <a:gd name="T26" fmla="*/ 2147483647 w 1249"/>
              <a:gd name="T27" fmla="*/ 2147483647 h 412"/>
              <a:gd name="T28" fmla="*/ 2147483647 w 1249"/>
              <a:gd name="T29" fmla="*/ 2147483647 h 412"/>
              <a:gd name="T30" fmla="*/ 2147483647 w 1249"/>
              <a:gd name="T31" fmla="*/ 2147483647 h 412"/>
              <a:gd name="T32" fmla="*/ 2147483647 w 1249"/>
              <a:gd name="T33" fmla="*/ 2147483647 h 412"/>
              <a:gd name="T34" fmla="*/ 2147483647 w 1249"/>
              <a:gd name="T35" fmla="*/ 2147483647 h 412"/>
              <a:gd name="T36" fmla="*/ 2147483647 w 1249"/>
              <a:gd name="T37" fmla="*/ 2147483647 h 412"/>
              <a:gd name="T38" fmla="*/ 2147483647 w 1249"/>
              <a:gd name="T39" fmla="*/ 2147483647 h 412"/>
              <a:gd name="T40" fmla="*/ 2147483647 w 1249"/>
              <a:gd name="T41" fmla="*/ 2147483647 h 412"/>
              <a:gd name="T42" fmla="*/ 2147483647 w 1249"/>
              <a:gd name="T43" fmla="*/ 2147483647 h 412"/>
              <a:gd name="T44" fmla="*/ 2147483647 w 1249"/>
              <a:gd name="T45" fmla="*/ 2147483647 h 412"/>
              <a:gd name="T46" fmla="*/ 2147483647 w 1249"/>
              <a:gd name="T47" fmla="*/ 2147483647 h 412"/>
              <a:gd name="T48" fmla="*/ 2147483647 w 1249"/>
              <a:gd name="T49" fmla="*/ 2147483647 h 412"/>
              <a:gd name="T50" fmla="*/ 2147483647 w 1249"/>
              <a:gd name="T51" fmla="*/ 2147483647 h 412"/>
              <a:gd name="T52" fmla="*/ 2147483647 w 1249"/>
              <a:gd name="T53" fmla="*/ 2147483647 h 412"/>
              <a:gd name="T54" fmla="*/ 2147483647 w 1249"/>
              <a:gd name="T55" fmla="*/ 2147483647 h 412"/>
              <a:gd name="T56" fmla="*/ 0 w 1249"/>
              <a:gd name="T57" fmla="*/ 2147483647 h 412"/>
              <a:gd name="T58" fmla="*/ 0 w 1249"/>
              <a:gd name="T59" fmla="*/ 2147483647 h 412"/>
              <a:gd name="T60" fmla="*/ 0 w 1249"/>
              <a:gd name="T61" fmla="*/ 2147483647 h 412"/>
              <a:gd name="T62" fmla="*/ 2147483647 w 1249"/>
              <a:gd name="T63" fmla="*/ 2147483647 h 412"/>
              <a:gd name="T64" fmla="*/ 2147483647 w 1249"/>
              <a:gd name="T65" fmla="*/ 2147483647 h 412"/>
              <a:gd name="T66" fmla="*/ 2147483647 w 1249"/>
              <a:gd name="T67" fmla="*/ 2147483647 h 4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Cleveland Condensed" pitchFamily="18" charset="0"/>
              </a:defRPr>
            </a:lvl1pPr>
            <a:lvl2pPr marL="742950" indent="-285750" eaLnBrk="0" hangingPunct="0">
              <a:defRPr sz="3600">
                <a:solidFill>
                  <a:schemeClr val="tx1"/>
                </a:solidFill>
                <a:latin typeface="Cleveland Condensed" pitchFamily="18" charset="0"/>
              </a:defRPr>
            </a:lvl2pPr>
            <a:lvl3pPr marL="1143000" indent="-228600" eaLnBrk="0" hangingPunct="0">
              <a:defRPr sz="3600">
                <a:solidFill>
                  <a:schemeClr val="tx1"/>
                </a:solidFill>
                <a:latin typeface="Cleveland Condensed" pitchFamily="18" charset="0"/>
              </a:defRPr>
            </a:lvl3pPr>
            <a:lvl4pPr marL="1600200" indent="-228600" eaLnBrk="0" hangingPunct="0">
              <a:defRPr sz="3600">
                <a:solidFill>
                  <a:schemeClr val="tx1"/>
                </a:solidFill>
                <a:latin typeface="Cleveland Condensed" pitchFamily="18" charset="0"/>
              </a:defRPr>
            </a:lvl4pPr>
            <a:lvl5pPr marL="2057400" indent="-228600" eaLnBrk="0" hangingPunct="0">
              <a:defRPr sz="3600">
                <a:solidFill>
                  <a:schemeClr val="tx1"/>
                </a:solidFill>
                <a:latin typeface="Cleveland Condensed" pitchFamily="18" charset="0"/>
              </a:defRPr>
            </a:lvl5pPr>
            <a:lvl6pPr marL="2514600" indent="-228600" eaLnBrk="0" fontAlgn="base" hangingPunct="0">
              <a:spcBef>
                <a:spcPct val="0"/>
              </a:spcBef>
              <a:spcAft>
                <a:spcPct val="0"/>
              </a:spcAft>
              <a:defRPr sz="3600">
                <a:solidFill>
                  <a:schemeClr val="tx1"/>
                </a:solidFill>
                <a:latin typeface="Cleveland Condensed" pitchFamily="18" charset="0"/>
              </a:defRPr>
            </a:lvl6pPr>
            <a:lvl7pPr marL="2971800" indent="-228600" eaLnBrk="0" fontAlgn="base" hangingPunct="0">
              <a:spcBef>
                <a:spcPct val="0"/>
              </a:spcBef>
              <a:spcAft>
                <a:spcPct val="0"/>
              </a:spcAft>
              <a:defRPr sz="3600">
                <a:solidFill>
                  <a:schemeClr val="tx1"/>
                </a:solidFill>
                <a:latin typeface="Cleveland Condensed" pitchFamily="18" charset="0"/>
              </a:defRPr>
            </a:lvl7pPr>
            <a:lvl8pPr marL="3429000" indent="-228600" eaLnBrk="0" fontAlgn="base" hangingPunct="0">
              <a:spcBef>
                <a:spcPct val="0"/>
              </a:spcBef>
              <a:spcAft>
                <a:spcPct val="0"/>
              </a:spcAft>
              <a:defRPr sz="3600">
                <a:solidFill>
                  <a:schemeClr val="tx1"/>
                </a:solidFill>
                <a:latin typeface="Cleveland Condensed" pitchFamily="18" charset="0"/>
              </a:defRPr>
            </a:lvl8pPr>
            <a:lvl9pPr marL="3886200" indent="-228600" eaLnBrk="0" fontAlgn="base" hangingPunct="0">
              <a:spcBef>
                <a:spcPct val="0"/>
              </a:spcBef>
              <a:spcAft>
                <a:spcPct val="0"/>
              </a:spcAft>
              <a:defRPr sz="3600">
                <a:solidFill>
                  <a:schemeClr val="tx1"/>
                </a:solidFill>
                <a:latin typeface="Cleveland Condensed" pitchFamily="18" charset="0"/>
              </a:defRPr>
            </a:lvl9pPr>
          </a:lstStyle>
          <a:p>
            <a:pPr algn="ctr" eaLnBrk="1" hangingPunct="1">
              <a:defRPr/>
            </a:pPr>
            <a:endParaRPr kumimoji="1" lang="en-US" altLang="en-US" sz="2400" smtClean="0">
              <a:latin typeface="Times New Roman" pitchFamily="84" charset="0"/>
              <a:ea typeface="+mn-ea"/>
              <a:cs typeface="+mn-cs"/>
            </a:endParaRPr>
          </a:p>
        </p:txBody>
      </p:sp>
      <p:sp>
        <p:nvSpPr>
          <p:cNvPr id="1030" name="Freeform 6"/>
          <p:cNvSpPr>
            <a:spLocks/>
          </p:cNvSpPr>
          <p:nvPr/>
        </p:nvSpPr>
        <p:spPr bwMode="auto">
          <a:xfrm>
            <a:off x="3586163" y="452438"/>
            <a:ext cx="1984375" cy="304800"/>
          </a:xfrm>
          <a:custGeom>
            <a:avLst/>
            <a:gdLst>
              <a:gd name="T0" fmla="*/ 2147483647 w 1250"/>
              <a:gd name="T1" fmla="*/ 2147483647 h 192"/>
              <a:gd name="T2" fmla="*/ 2147483647 w 1250"/>
              <a:gd name="T3" fmla="*/ 2147483647 h 192"/>
              <a:gd name="T4" fmla="*/ 2147483647 w 1250"/>
              <a:gd name="T5" fmla="*/ 2147483647 h 192"/>
              <a:gd name="T6" fmla="*/ 2147483647 w 1250"/>
              <a:gd name="T7" fmla="*/ 2147483647 h 192"/>
              <a:gd name="T8" fmla="*/ 2147483647 w 1250"/>
              <a:gd name="T9" fmla="*/ 2147483647 h 192"/>
              <a:gd name="T10" fmla="*/ 2147483647 w 1250"/>
              <a:gd name="T11" fmla="*/ 2147483647 h 192"/>
              <a:gd name="T12" fmla="*/ 2147483647 w 1250"/>
              <a:gd name="T13" fmla="*/ 2147483647 h 192"/>
              <a:gd name="T14" fmla="*/ 2147483647 w 1250"/>
              <a:gd name="T15" fmla="*/ 2147483647 h 192"/>
              <a:gd name="T16" fmla="*/ 2147483647 w 1250"/>
              <a:gd name="T17" fmla="*/ 2147483647 h 192"/>
              <a:gd name="T18" fmla="*/ 2147483647 w 1250"/>
              <a:gd name="T19" fmla="*/ 2147483647 h 192"/>
              <a:gd name="T20" fmla="*/ 2147483647 w 1250"/>
              <a:gd name="T21" fmla="*/ 2147483647 h 192"/>
              <a:gd name="T22" fmla="*/ 2147483647 w 1250"/>
              <a:gd name="T23" fmla="*/ 2147483647 h 192"/>
              <a:gd name="T24" fmla="*/ 2147483647 w 1250"/>
              <a:gd name="T25" fmla="*/ 2147483647 h 192"/>
              <a:gd name="T26" fmla="*/ 2147483647 w 1250"/>
              <a:gd name="T27" fmla="*/ 2147483647 h 192"/>
              <a:gd name="T28" fmla="*/ 2147483647 w 1250"/>
              <a:gd name="T29" fmla="*/ 2147483647 h 192"/>
              <a:gd name="T30" fmla="*/ 2147483647 w 1250"/>
              <a:gd name="T31" fmla="*/ 2147483647 h 192"/>
              <a:gd name="T32" fmla="*/ 2147483647 w 1250"/>
              <a:gd name="T33" fmla="*/ 2147483647 h 192"/>
              <a:gd name="T34" fmla="*/ 2147483647 w 1250"/>
              <a:gd name="T35" fmla="*/ 2147483647 h 192"/>
              <a:gd name="T36" fmla="*/ 2147483647 w 1250"/>
              <a:gd name="T37" fmla="*/ 2147483647 h 192"/>
              <a:gd name="T38" fmla="*/ 2147483647 w 1250"/>
              <a:gd name="T39" fmla="*/ 2147483647 h 192"/>
              <a:gd name="T40" fmla="*/ 2147483647 w 1250"/>
              <a:gd name="T41" fmla="*/ 2147483647 h 192"/>
              <a:gd name="T42" fmla="*/ 2147483647 w 1250"/>
              <a:gd name="T43" fmla="*/ 2147483647 h 192"/>
              <a:gd name="T44" fmla="*/ 2147483647 w 1250"/>
              <a:gd name="T45" fmla="*/ 2147483647 h 192"/>
              <a:gd name="T46" fmla="*/ 2147483647 w 1250"/>
              <a:gd name="T47" fmla="*/ 2147483647 h 192"/>
              <a:gd name="T48" fmla="*/ 2147483647 w 1250"/>
              <a:gd name="T49" fmla="*/ 2147483647 h 192"/>
              <a:gd name="T50" fmla="*/ 2147483647 w 1250"/>
              <a:gd name="T51" fmla="*/ 2147483647 h 192"/>
              <a:gd name="T52" fmla="*/ 2147483647 w 1250"/>
              <a:gd name="T53" fmla="*/ 2147483647 h 192"/>
              <a:gd name="T54" fmla="*/ 2147483647 w 1250"/>
              <a:gd name="T55" fmla="*/ 2147483647 h 192"/>
              <a:gd name="T56" fmla="*/ 2147483647 w 1250"/>
              <a:gd name="T57" fmla="*/ 0 h 192"/>
              <a:gd name="T58" fmla="*/ 2147483647 w 1250"/>
              <a:gd name="T59" fmla="*/ 2147483647 h 192"/>
              <a:gd name="T60" fmla="*/ 2147483647 w 1250"/>
              <a:gd name="T61" fmla="*/ 2147483647 h 192"/>
              <a:gd name="T62" fmla="*/ 2147483647 w 1250"/>
              <a:gd name="T63" fmla="*/ 2147483647 h 192"/>
              <a:gd name="T64" fmla="*/ 2147483647 w 1250"/>
              <a:gd name="T65" fmla="*/ 2147483647 h 192"/>
              <a:gd name="T66" fmla="*/ 2147483647 w 1250"/>
              <a:gd name="T67" fmla="*/ 2147483647 h 192"/>
              <a:gd name="T68" fmla="*/ 2147483647 w 1250"/>
              <a:gd name="T69" fmla="*/ 2147483647 h 192"/>
              <a:gd name="T70" fmla="*/ 0 w 1250"/>
              <a:gd name="T71" fmla="*/ 2147483647 h 192"/>
              <a:gd name="T72" fmla="*/ 2147483647 w 1250"/>
              <a:gd name="T73" fmla="*/ 2147483647 h 192"/>
              <a:gd name="T74" fmla="*/ 2147483647 w 1250"/>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 name="Freeform 7"/>
          <p:cNvSpPr>
            <a:spLocks/>
          </p:cNvSpPr>
          <p:nvPr/>
        </p:nvSpPr>
        <p:spPr bwMode="auto">
          <a:xfrm>
            <a:off x="3586163" y="508000"/>
            <a:ext cx="1984375" cy="306388"/>
          </a:xfrm>
          <a:custGeom>
            <a:avLst/>
            <a:gdLst>
              <a:gd name="T0" fmla="*/ 2147483647 w 1250"/>
              <a:gd name="T1" fmla="*/ 2147483647 h 193"/>
              <a:gd name="T2" fmla="*/ 2147483647 w 1250"/>
              <a:gd name="T3" fmla="*/ 2147483647 h 193"/>
              <a:gd name="T4" fmla="*/ 2147483647 w 1250"/>
              <a:gd name="T5" fmla="*/ 2147483647 h 193"/>
              <a:gd name="T6" fmla="*/ 2147483647 w 1250"/>
              <a:gd name="T7" fmla="*/ 2147483647 h 193"/>
              <a:gd name="T8" fmla="*/ 2147483647 w 1250"/>
              <a:gd name="T9" fmla="*/ 2147483647 h 193"/>
              <a:gd name="T10" fmla="*/ 2147483647 w 1250"/>
              <a:gd name="T11" fmla="*/ 2147483647 h 193"/>
              <a:gd name="T12" fmla="*/ 2147483647 w 1250"/>
              <a:gd name="T13" fmla="*/ 2147483647 h 193"/>
              <a:gd name="T14" fmla="*/ 2147483647 w 1250"/>
              <a:gd name="T15" fmla="*/ 2147483647 h 193"/>
              <a:gd name="T16" fmla="*/ 2147483647 w 1250"/>
              <a:gd name="T17" fmla="*/ 2147483647 h 193"/>
              <a:gd name="T18" fmla="*/ 2147483647 w 1250"/>
              <a:gd name="T19" fmla="*/ 2147483647 h 193"/>
              <a:gd name="T20" fmla="*/ 2147483647 w 1250"/>
              <a:gd name="T21" fmla="*/ 2147483647 h 193"/>
              <a:gd name="T22" fmla="*/ 2147483647 w 1250"/>
              <a:gd name="T23" fmla="*/ 0 h 193"/>
              <a:gd name="T24" fmla="*/ 2147483647 w 1250"/>
              <a:gd name="T25" fmla="*/ 2147483647 h 193"/>
              <a:gd name="T26" fmla="*/ 2147483647 w 1250"/>
              <a:gd name="T27" fmla="*/ 2147483647 h 193"/>
              <a:gd name="T28" fmla="*/ 2147483647 w 1250"/>
              <a:gd name="T29" fmla="*/ 2147483647 h 193"/>
              <a:gd name="T30" fmla="*/ 2147483647 w 1250"/>
              <a:gd name="T31" fmla="*/ 2147483647 h 193"/>
              <a:gd name="T32" fmla="*/ 2147483647 w 1250"/>
              <a:gd name="T33" fmla="*/ 2147483647 h 193"/>
              <a:gd name="T34" fmla="*/ 2147483647 w 1250"/>
              <a:gd name="T35" fmla="*/ 2147483647 h 193"/>
              <a:gd name="T36" fmla="*/ 2147483647 w 1250"/>
              <a:gd name="T37" fmla="*/ 2147483647 h 193"/>
              <a:gd name="T38" fmla="*/ 2147483647 w 1250"/>
              <a:gd name="T39" fmla="*/ 2147483647 h 193"/>
              <a:gd name="T40" fmla="*/ 2147483647 w 1250"/>
              <a:gd name="T41" fmla="*/ 2147483647 h 193"/>
              <a:gd name="T42" fmla="*/ 2147483647 w 1250"/>
              <a:gd name="T43" fmla="*/ 2147483647 h 193"/>
              <a:gd name="T44" fmla="*/ 2147483647 w 1250"/>
              <a:gd name="T45" fmla="*/ 2147483647 h 193"/>
              <a:gd name="T46" fmla="*/ 2147483647 w 1250"/>
              <a:gd name="T47" fmla="*/ 2147483647 h 193"/>
              <a:gd name="T48" fmla="*/ 2147483647 w 1250"/>
              <a:gd name="T49" fmla="*/ 2147483647 h 193"/>
              <a:gd name="T50" fmla="*/ 2147483647 w 1250"/>
              <a:gd name="T51" fmla="*/ 2147483647 h 193"/>
              <a:gd name="T52" fmla="*/ 2147483647 w 1250"/>
              <a:gd name="T53" fmla="*/ 2147483647 h 193"/>
              <a:gd name="T54" fmla="*/ 2147483647 w 1250"/>
              <a:gd name="T55" fmla="*/ 2147483647 h 193"/>
              <a:gd name="T56" fmla="*/ 2147483647 w 1250"/>
              <a:gd name="T57" fmla="*/ 2147483647 h 193"/>
              <a:gd name="T58" fmla="*/ 2147483647 w 1250"/>
              <a:gd name="T59" fmla="*/ 2147483647 h 193"/>
              <a:gd name="T60" fmla="*/ 2147483647 w 1250"/>
              <a:gd name="T61" fmla="*/ 2147483647 h 193"/>
              <a:gd name="T62" fmla="*/ 2147483647 w 1250"/>
              <a:gd name="T63" fmla="*/ 2147483647 h 193"/>
              <a:gd name="T64" fmla="*/ 2147483647 w 1250"/>
              <a:gd name="T65" fmla="*/ 2147483647 h 193"/>
              <a:gd name="T66" fmla="*/ 2147483647 w 1250"/>
              <a:gd name="T67" fmla="*/ 2147483647 h 193"/>
              <a:gd name="T68" fmla="*/ 2147483647 w 1250"/>
              <a:gd name="T69" fmla="*/ 2147483647 h 193"/>
              <a:gd name="T70" fmla="*/ 2147483647 w 1250"/>
              <a:gd name="T71" fmla="*/ 2147483647 h 193"/>
              <a:gd name="T72" fmla="*/ 2147483647 w 1250"/>
              <a:gd name="T73" fmla="*/ 2147483647 h 193"/>
              <a:gd name="T74" fmla="*/ 2147483647 w 1250"/>
              <a:gd name="T75" fmla="*/ 2147483647 h 193"/>
              <a:gd name="T76" fmla="*/ 2147483647 w 1250"/>
              <a:gd name="T77" fmla="*/ 2147483647 h 193"/>
              <a:gd name="T78" fmla="*/ 2147483647 w 1250"/>
              <a:gd name="T79" fmla="*/ 2147483647 h 193"/>
              <a:gd name="T80" fmla="*/ 2147483647 w 1250"/>
              <a:gd name="T81" fmla="*/ 2147483647 h 193"/>
              <a:gd name="T82" fmla="*/ 2147483647 w 1250"/>
              <a:gd name="T83" fmla="*/ 2147483647 h 193"/>
              <a:gd name="T84" fmla="*/ 2147483647 w 1250"/>
              <a:gd name="T85" fmla="*/ 2147483647 h 193"/>
              <a:gd name="T86" fmla="*/ 2147483647 w 1250"/>
              <a:gd name="T87" fmla="*/ 2147483647 h 193"/>
              <a:gd name="T88" fmla="*/ 2147483647 w 1250"/>
              <a:gd name="T89" fmla="*/ 2147483647 h 193"/>
              <a:gd name="T90" fmla="*/ 2147483647 w 1250"/>
              <a:gd name="T91" fmla="*/ 2147483647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2" name="Freeform 8"/>
          <p:cNvSpPr>
            <a:spLocks/>
          </p:cNvSpPr>
          <p:nvPr/>
        </p:nvSpPr>
        <p:spPr bwMode="auto">
          <a:xfrm>
            <a:off x="3598863" y="557213"/>
            <a:ext cx="1947862" cy="228600"/>
          </a:xfrm>
          <a:custGeom>
            <a:avLst/>
            <a:gdLst>
              <a:gd name="T0" fmla="*/ 2147483647 w 1227"/>
              <a:gd name="T1" fmla="*/ 2147483647 h 144"/>
              <a:gd name="T2" fmla="*/ 2147483647 w 1227"/>
              <a:gd name="T3" fmla="*/ 2147483647 h 144"/>
              <a:gd name="T4" fmla="*/ 2147483647 w 1227"/>
              <a:gd name="T5" fmla="*/ 2147483647 h 144"/>
              <a:gd name="T6" fmla="*/ 2147483647 w 1227"/>
              <a:gd name="T7" fmla="*/ 2147483647 h 144"/>
              <a:gd name="T8" fmla="*/ 2147483647 w 1227"/>
              <a:gd name="T9" fmla="*/ 2147483647 h 144"/>
              <a:gd name="T10" fmla="*/ 0 w 1227"/>
              <a:gd name="T11" fmla="*/ 2147483647 h 144"/>
              <a:gd name="T12" fmla="*/ 2147483647 w 1227"/>
              <a:gd name="T13" fmla="*/ 2147483647 h 144"/>
              <a:gd name="T14" fmla="*/ 2147483647 w 1227"/>
              <a:gd name="T15" fmla="*/ 2147483647 h 144"/>
              <a:gd name="T16" fmla="*/ 2147483647 w 1227"/>
              <a:gd name="T17" fmla="*/ 2147483647 h 144"/>
              <a:gd name="T18" fmla="*/ 2147483647 w 1227"/>
              <a:gd name="T19" fmla="*/ 2147483647 h 144"/>
              <a:gd name="T20" fmla="*/ 2147483647 w 1227"/>
              <a:gd name="T21" fmla="*/ 2147483647 h 144"/>
              <a:gd name="T22" fmla="*/ 2147483647 w 1227"/>
              <a:gd name="T23" fmla="*/ 2147483647 h 144"/>
              <a:gd name="T24" fmla="*/ 2147483647 w 1227"/>
              <a:gd name="T25" fmla="*/ 2147483647 h 144"/>
              <a:gd name="T26" fmla="*/ 2147483647 w 1227"/>
              <a:gd name="T27" fmla="*/ 2147483647 h 144"/>
              <a:gd name="T28" fmla="*/ 2147483647 w 1227"/>
              <a:gd name="T29" fmla="*/ 2147483647 h 144"/>
              <a:gd name="T30" fmla="*/ 2147483647 w 1227"/>
              <a:gd name="T31" fmla="*/ 2147483647 h 144"/>
              <a:gd name="T32" fmla="*/ 2147483647 w 1227"/>
              <a:gd name="T33" fmla="*/ 2147483647 h 144"/>
              <a:gd name="T34" fmla="*/ 2147483647 w 1227"/>
              <a:gd name="T35" fmla="*/ 2147483647 h 144"/>
              <a:gd name="T36" fmla="*/ 2147483647 w 1227"/>
              <a:gd name="T37" fmla="*/ 2147483647 h 144"/>
              <a:gd name="T38" fmla="*/ 2147483647 w 1227"/>
              <a:gd name="T39" fmla="*/ 2147483647 h 144"/>
              <a:gd name="T40" fmla="*/ 2147483647 w 1227"/>
              <a:gd name="T41" fmla="*/ 2147483647 h 144"/>
              <a:gd name="T42" fmla="*/ 2147483647 w 1227"/>
              <a:gd name="T43" fmla="*/ 2147483647 h 144"/>
              <a:gd name="T44" fmla="*/ 2147483647 w 1227"/>
              <a:gd name="T45" fmla="*/ 2147483647 h 144"/>
              <a:gd name="T46" fmla="*/ 2147483647 w 1227"/>
              <a:gd name="T47" fmla="*/ 2147483647 h 144"/>
              <a:gd name="T48" fmla="*/ 2147483647 w 1227"/>
              <a:gd name="T49" fmla="*/ 2147483647 h 144"/>
              <a:gd name="T50" fmla="*/ 2147483647 w 1227"/>
              <a:gd name="T51" fmla="*/ 2147483647 h 144"/>
              <a:gd name="T52" fmla="*/ 2147483647 w 1227"/>
              <a:gd name="T53" fmla="*/ 2147483647 h 144"/>
              <a:gd name="T54" fmla="*/ 2147483647 w 1227"/>
              <a:gd name="T55" fmla="*/ 2147483647 h 144"/>
              <a:gd name="T56" fmla="*/ 2147483647 w 1227"/>
              <a:gd name="T57" fmla="*/ 2147483647 h 144"/>
              <a:gd name="T58" fmla="*/ 2147483647 w 1227"/>
              <a:gd name="T59" fmla="*/ 2147483647 h 144"/>
              <a:gd name="T60" fmla="*/ 2147483647 w 1227"/>
              <a:gd name="T61" fmla="*/ 2147483647 h 144"/>
              <a:gd name="T62" fmla="*/ 2147483647 w 1227"/>
              <a:gd name="T63" fmla="*/ 2147483647 h 144"/>
              <a:gd name="T64" fmla="*/ 2147483647 w 1227"/>
              <a:gd name="T65" fmla="*/ 2147483647 h 144"/>
              <a:gd name="T66" fmla="*/ 2147483647 w 1227"/>
              <a:gd name="T67" fmla="*/ 2147483647 h 144"/>
              <a:gd name="T68" fmla="*/ 2147483647 w 1227"/>
              <a:gd name="T69" fmla="*/ 2147483647 h 144"/>
              <a:gd name="T70" fmla="*/ 2147483647 w 1227"/>
              <a:gd name="T71" fmla="*/ 2147483647 h 144"/>
              <a:gd name="T72" fmla="*/ 2147483647 w 1227"/>
              <a:gd name="T73" fmla="*/ 2147483647 h 144"/>
              <a:gd name="T74" fmla="*/ 2147483647 w 1227"/>
              <a:gd name="T75" fmla="*/ 2147483647 h 144"/>
              <a:gd name="T76" fmla="*/ 2147483647 w 1227"/>
              <a:gd name="T77" fmla="*/ 2147483647 h 144"/>
              <a:gd name="T78" fmla="*/ 2147483647 w 1227"/>
              <a:gd name="T79" fmla="*/ 2147483647 h 144"/>
              <a:gd name="T80" fmla="*/ 2147483647 w 1227"/>
              <a:gd name="T81" fmla="*/ 2147483647 h 144"/>
              <a:gd name="T82" fmla="*/ 2147483647 w 1227"/>
              <a:gd name="T83" fmla="*/ 2147483647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Freeform 9"/>
          <p:cNvSpPr>
            <a:spLocks/>
          </p:cNvSpPr>
          <p:nvPr/>
        </p:nvSpPr>
        <p:spPr bwMode="auto">
          <a:xfrm>
            <a:off x="4868863" y="249238"/>
            <a:ext cx="122237" cy="406400"/>
          </a:xfrm>
          <a:custGeom>
            <a:avLst/>
            <a:gdLst>
              <a:gd name="T0" fmla="*/ 2147483647 w 77"/>
              <a:gd name="T1" fmla="*/ 2147483647 h 256"/>
              <a:gd name="T2" fmla="*/ 2147483647 w 77"/>
              <a:gd name="T3" fmla="*/ 2147483647 h 256"/>
              <a:gd name="T4" fmla="*/ 2147483647 w 77"/>
              <a:gd name="T5" fmla="*/ 2147483647 h 256"/>
              <a:gd name="T6" fmla="*/ 2147483647 w 77"/>
              <a:gd name="T7" fmla="*/ 2147483647 h 256"/>
              <a:gd name="T8" fmla="*/ 2147483647 w 77"/>
              <a:gd name="T9" fmla="*/ 2147483647 h 256"/>
              <a:gd name="T10" fmla="*/ 2147483647 w 77"/>
              <a:gd name="T11" fmla="*/ 2147483647 h 256"/>
              <a:gd name="T12" fmla="*/ 2147483647 w 77"/>
              <a:gd name="T13" fmla="*/ 2147483647 h 256"/>
              <a:gd name="T14" fmla="*/ 2147483647 w 77"/>
              <a:gd name="T15" fmla="*/ 2147483647 h 256"/>
              <a:gd name="T16" fmla="*/ 2147483647 w 77"/>
              <a:gd name="T17" fmla="*/ 2147483647 h 256"/>
              <a:gd name="T18" fmla="*/ 2147483647 w 77"/>
              <a:gd name="T19" fmla="*/ 2147483647 h 256"/>
              <a:gd name="T20" fmla="*/ 2147483647 w 77"/>
              <a:gd name="T21" fmla="*/ 2147483647 h 256"/>
              <a:gd name="T22" fmla="*/ 2147483647 w 77"/>
              <a:gd name="T23" fmla="*/ 2147483647 h 256"/>
              <a:gd name="T24" fmla="*/ 2147483647 w 77"/>
              <a:gd name="T25" fmla="*/ 2147483647 h 256"/>
              <a:gd name="T26" fmla="*/ 0 w 77"/>
              <a:gd name="T27" fmla="*/ 2147483647 h 256"/>
              <a:gd name="T28" fmla="*/ 2147483647 w 77"/>
              <a:gd name="T29" fmla="*/ 2147483647 h 256"/>
              <a:gd name="T30" fmla="*/ 2147483647 w 77"/>
              <a:gd name="T31" fmla="*/ 2147483647 h 256"/>
              <a:gd name="T32" fmla="*/ 2147483647 w 77"/>
              <a:gd name="T33" fmla="*/ 2147483647 h 256"/>
              <a:gd name="T34" fmla="*/ 2147483647 w 77"/>
              <a:gd name="T35" fmla="*/ 2147483647 h 256"/>
              <a:gd name="T36" fmla="*/ 2147483647 w 77"/>
              <a:gd name="T37" fmla="*/ 2147483647 h 256"/>
              <a:gd name="T38" fmla="*/ 2147483647 w 77"/>
              <a:gd name="T39" fmla="*/ 2147483647 h 256"/>
              <a:gd name="T40" fmla="*/ 2147483647 w 77"/>
              <a:gd name="T41" fmla="*/ 2147483647 h 256"/>
              <a:gd name="T42" fmla="*/ 2147483647 w 77"/>
              <a:gd name="T43" fmla="*/ 2147483647 h 256"/>
              <a:gd name="T44" fmla="*/ 2147483647 w 77"/>
              <a:gd name="T45" fmla="*/ 2147483647 h 256"/>
              <a:gd name="T46" fmla="*/ 2147483647 w 77"/>
              <a:gd name="T47" fmla="*/ 2147483647 h 256"/>
              <a:gd name="T48" fmla="*/ 2147483647 w 77"/>
              <a:gd name="T49" fmla="*/ 0 h 256"/>
              <a:gd name="T50" fmla="*/ 2147483647 w 77"/>
              <a:gd name="T51" fmla="*/ 2147483647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 name="Freeform 10"/>
          <p:cNvSpPr>
            <a:spLocks/>
          </p:cNvSpPr>
          <p:nvPr/>
        </p:nvSpPr>
        <p:spPr bwMode="auto">
          <a:xfrm>
            <a:off x="3605213" y="19050"/>
            <a:ext cx="1951037" cy="411163"/>
          </a:xfrm>
          <a:custGeom>
            <a:avLst/>
            <a:gdLst>
              <a:gd name="T0" fmla="*/ 0 w 1229"/>
              <a:gd name="T1" fmla="*/ 2147483647 h 259"/>
              <a:gd name="T2" fmla="*/ 2147483647 w 1229"/>
              <a:gd name="T3" fmla="*/ 2147483647 h 259"/>
              <a:gd name="T4" fmla="*/ 2147483647 w 1229"/>
              <a:gd name="T5" fmla="*/ 2147483647 h 259"/>
              <a:gd name="T6" fmla="*/ 2147483647 w 1229"/>
              <a:gd name="T7" fmla="*/ 2147483647 h 259"/>
              <a:gd name="T8" fmla="*/ 2147483647 w 1229"/>
              <a:gd name="T9" fmla="*/ 2147483647 h 259"/>
              <a:gd name="T10" fmla="*/ 2147483647 w 1229"/>
              <a:gd name="T11" fmla="*/ 2147483647 h 259"/>
              <a:gd name="T12" fmla="*/ 2147483647 w 1229"/>
              <a:gd name="T13" fmla="*/ 2147483647 h 259"/>
              <a:gd name="T14" fmla="*/ 2147483647 w 1229"/>
              <a:gd name="T15" fmla="*/ 2147483647 h 259"/>
              <a:gd name="T16" fmla="*/ 2147483647 w 1229"/>
              <a:gd name="T17" fmla="*/ 2147483647 h 259"/>
              <a:gd name="T18" fmla="*/ 2147483647 w 1229"/>
              <a:gd name="T19" fmla="*/ 2147483647 h 259"/>
              <a:gd name="T20" fmla="*/ 2147483647 w 1229"/>
              <a:gd name="T21" fmla="*/ 2147483647 h 259"/>
              <a:gd name="T22" fmla="*/ 2147483647 w 1229"/>
              <a:gd name="T23" fmla="*/ 2147483647 h 259"/>
              <a:gd name="T24" fmla="*/ 2147483647 w 1229"/>
              <a:gd name="T25" fmla="*/ 2147483647 h 259"/>
              <a:gd name="T26" fmla="*/ 2147483647 w 1229"/>
              <a:gd name="T27" fmla="*/ 2147483647 h 259"/>
              <a:gd name="T28" fmla="*/ 2147483647 w 1229"/>
              <a:gd name="T29" fmla="*/ 2147483647 h 259"/>
              <a:gd name="T30" fmla="*/ 2147483647 w 1229"/>
              <a:gd name="T31" fmla="*/ 2147483647 h 259"/>
              <a:gd name="T32" fmla="*/ 2147483647 w 1229"/>
              <a:gd name="T33" fmla="*/ 2147483647 h 259"/>
              <a:gd name="T34" fmla="*/ 2147483647 w 1229"/>
              <a:gd name="T35" fmla="*/ 2147483647 h 259"/>
              <a:gd name="T36" fmla="*/ 2147483647 w 1229"/>
              <a:gd name="T37" fmla="*/ 2147483647 h 259"/>
              <a:gd name="T38" fmla="*/ 2147483647 w 1229"/>
              <a:gd name="T39" fmla="*/ 2147483647 h 259"/>
              <a:gd name="T40" fmla="*/ 2147483647 w 1229"/>
              <a:gd name="T41" fmla="*/ 2147483647 h 259"/>
              <a:gd name="T42" fmla="*/ 2147483647 w 1229"/>
              <a:gd name="T43" fmla="*/ 2147483647 h 259"/>
              <a:gd name="T44" fmla="*/ 2147483647 w 1229"/>
              <a:gd name="T45" fmla="*/ 2147483647 h 259"/>
              <a:gd name="T46" fmla="*/ 2147483647 w 1229"/>
              <a:gd name="T47" fmla="*/ 2147483647 h 259"/>
              <a:gd name="T48" fmla="*/ 2147483647 w 1229"/>
              <a:gd name="T49" fmla="*/ 2147483647 h 259"/>
              <a:gd name="T50" fmla="*/ 2147483647 w 1229"/>
              <a:gd name="T51" fmla="*/ 2147483647 h 259"/>
              <a:gd name="T52" fmla="*/ 2147483647 w 1229"/>
              <a:gd name="T53" fmla="*/ 2147483647 h 259"/>
              <a:gd name="T54" fmla="*/ 2147483647 w 1229"/>
              <a:gd name="T55" fmla="*/ 2147483647 h 259"/>
              <a:gd name="T56" fmla="*/ 2147483647 w 1229"/>
              <a:gd name="T57" fmla="*/ 2147483647 h 259"/>
              <a:gd name="T58" fmla="*/ 2147483647 w 1229"/>
              <a:gd name="T59" fmla="*/ 2147483647 h 259"/>
              <a:gd name="T60" fmla="*/ 2147483647 w 1229"/>
              <a:gd name="T61" fmla="*/ 2147483647 h 259"/>
              <a:gd name="T62" fmla="*/ 2147483647 w 1229"/>
              <a:gd name="T63" fmla="*/ 2147483647 h 259"/>
              <a:gd name="T64" fmla="*/ 2147483647 w 1229"/>
              <a:gd name="T65" fmla="*/ 2147483647 h 259"/>
              <a:gd name="T66" fmla="*/ 2147483647 w 1229"/>
              <a:gd name="T67" fmla="*/ 2147483647 h 259"/>
              <a:gd name="T68" fmla="*/ 2147483647 w 1229"/>
              <a:gd name="T69" fmla="*/ 2147483647 h 259"/>
              <a:gd name="T70" fmla="*/ 2147483647 w 1229"/>
              <a:gd name="T71" fmla="*/ 2147483647 h 259"/>
              <a:gd name="T72" fmla="*/ 2147483647 w 1229"/>
              <a:gd name="T73" fmla="*/ 2147483647 h 259"/>
              <a:gd name="T74" fmla="*/ 2147483647 w 1229"/>
              <a:gd name="T75" fmla="*/ 2147483647 h 259"/>
              <a:gd name="T76" fmla="*/ 2147483647 w 1229"/>
              <a:gd name="T77" fmla="*/ 2147483647 h 259"/>
              <a:gd name="T78" fmla="*/ 2147483647 w 1229"/>
              <a:gd name="T79" fmla="*/ 2147483647 h 259"/>
              <a:gd name="T80" fmla="*/ 2147483647 w 1229"/>
              <a:gd name="T81" fmla="*/ 2147483647 h 259"/>
              <a:gd name="T82" fmla="*/ 2147483647 w 1229"/>
              <a:gd name="T83" fmla="*/ 2147483647 h 259"/>
              <a:gd name="T84" fmla="*/ 2147483647 w 1229"/>
              <a:gd name="T85" fmla="*/ 2147483647 h 259"/>
              <a:gd name="T86" fmla="*/ 2147483647 w 1229"/>
              <a:gd name="T87" fmla="*/ 2147483647 h 259"/>
              <a:gd name="T88" fmla="*/ 2147483647 w 1229"/>
              <a:gd name="T89" fmla="*/ 2147483647 h 259"/>
              <a:gd name="T90" fmla="*/ 2147483647 w 1229"/>
              <a:gd name="T91" fmla="*/ 2147483647 h 259"/>
              <a:gd name="T92" fmla="*/ 2147483647 w 1229"/>
              <a:gd name="T93" fmla="*/ 2147483647 h 259"/>
              <a:gd name="T94" fmla="*/ 2147483647 w 1229"/>
              <a:gd name="T95" fmla="*/ 2147483647 h 259"/>
              <a:gd name="T96" fmla="*/ 2147483647 w 1229"/>
              <a:gd name="T97" fmla="*/ 2147483647 h 259"/>
              <a:gd name="T98" fmla="*/ 2147483647 w 1229"/>
              <a:gd name="T99" fmla="*/ 2147483647 h 259"/>
              <a:gd name="T100" fmla="*/ 2147483647 w 1229"/>
              <a:gd name="T101" fmla="*/ 2147483647 h 259"/>
              <a:gd name="T102" fmla="*/ 2147483647 w 1229"/>
              <a:gd name="T103" fmla="*/ 2147483647 h 259"/>
              <a:gd name="T104" fmla="*/ 2147483647 w 1229"/>
              <a:gd name="T105" fmla="*/ 2147483647 h 259"/>
              <a:gd name="T106" fmla="*/ 2147483647 w 1229"/>
              <a:gd name="T107" fmla="*/ 2147483647 h 259"/>
              <a:gd name="T108" fmla="*/ 2147483647 w 1229"/>
              <a:gd name="T109" fmla="*/ 2147483647 h 259"/>
              <a:gd name="T110" fmla="*/ 2147483647 w 1229"/>
              <a:gd name="T111" fmla="*/ 2147483647 h 259"/>
              <a:gd name="T112" fmla="*/ 2147483647 w 1229"/>
              <a:gd name="T113" fmla="*/ 2147483647 h 259"/>
              <a:gd name="T114" fmla="*/ 2147483647 w 1229"/>
              <a:gd name="T115" fmla="*/ 2147483647 h 259"/>
              <a:gd name="T116" fmla="*/ 2147483647 w 1229"/>
              <a:gd name="T117" fmla="*/ 2147483647 h 259"/>
              <a:gd name="T118" fmla="*/ 2147483647 w 1229"/>
              <a:gd name="T119" fmla="*/ 2147483647 h 259"/>
              <a:gd name="T120" fmla="*/ 2147483647 w 1229"/>
              <a:gd name="T121" fmla="*/ 2147483647 h 259"/>
              <a:gd name="T122" fmla="*/ 2147483647 w 1229"/>
              <a:gd name="T123" fmla="*/ 2147483647 h 259"/>
              <a:gd name="T124" fmla="*/ 0 w 1229"/>
              <a:gd name="T125" fmla="*/ 2147483647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Freeform 11"/>
          <p:cNvSpPr>
            <a:spLocks/>
          </p:cNvSpPr>
          <p:nvPr/>
        </p:nvSpPr>
        <p:spPr bwMode="auto">
          <a:xfrm>
            <a:off x="4191000" y="234950"/>
            <a:ext cx="90488" cy="400050"/>
          </a:xfrm>
          <a:custGeom>
            <a:avLst/>
            <a:gdLst>
              <a:gd name="T0" fmla="*/ 2147483647 w 57"/>
              <a:gd name="T1" fmla="*/ 2147483647 h 252"/>
              <a:gd name="T2" fmla="*/ 2147483647 w 57"/>
              <a:gd name="T3" fmla="*/ 2147483647 h 252"/>
              <a:gd name="T4" fmla="*/ 2147483647 w 57"/>
              <a:gd name="T5" fmla="*/ 2147483647 h 252"/>
              <a:gd name="T6" fmla="*/ 2147483647 w 57"/>
              <a:gd name="T7" fmla="*/ 2147483647 h 252"/>
              <a:gd name="T8" fmla="*/ 2147483647 w 57"/>
              <a:gd name="T9" fmla="*/ 2147483647 h 252"/>
              <a:gd name="T10" fmla="*/ 0 w 57"/>
              <a:gd name="T11" fmla="*/ 2147483647 h 252"/>
              <a:gd name="T12" fmla="*/ 2147483647 w 57"/>
              <a:gd name="T13" fmla="*/ 2147483647 h 252"/>
              <a:gd name="T14" fmla="*/ 2147483647 w 57"/>
              <a:gd name="T15" fmla="*/ 2147483647 h 252"/>
              <a:gd name="T16" fmla="*/ 2147483647 w 57"/>
              <a:gd name="T17" fmla="*/ 2147483647 h 252"/>
              <a:gd name="T18" fmla="*/ 2147483647 w 57"/>
              <a:gd name="T19" fmla="*/ 2147483647 h 252"/>
              <a:gd name="T20" fmla="*/ 2147483647 w 57"/>
              <a:gd name="T21" fmla="*/ 2147483647 h 252"/>
              <a:gd name="T22" fmla="*/ 2147483647 w 57"/>
              <a:gd name="T23" fmla="*/ 2147483647 h 252"/>
              <a:gd name="T24" fmla="*/ 2147483647 w 57"/>
              <a:gd name="T25" fmla="*/ 2147483647 h 252"/>
              <a:gd name="T26" fmla="*/ 2147483647 w 57"/>
              <a:gd name="T27" fmla="*/ 2147483647 h 252"/>
              <a:gd name="T28" fmla="*/ 2147483647 w 57"/>
              <a:gd name="T29" fmla="*/ 2147483647 h 252"/>
              <a:gd name="T30" fmla="*/ 2147483647 w 57"/>
              <a:gd name="T31" fmla="*/ 2147483647 h 252"/>
              <a:gd name="T32" fmla="*/ 2147483647 w 57"/>
              <a:gd name="T33" fmla="*/ 2147483647 h 252"/>
              <a:gd name="T34" fmla="*/ 2147483647 w 57"/>
              <a:gd name="T35" fmla="*/ 2147483647 h 252"/>
              <a:gd name="T36" fmla="*/ 2147483647 w 57"/>
              <a:gd name="T37" fmla="*/ 2147483647 h 252"/>
              <a:gd name="T38" fmla="*/ 2147483647 w 57"/>
              <a:gd name="T39" fmla="*/ 2147483647 h 252"/>
              <a:gd name="T40" fmla="*/ 2147483647 w 57"/>
              <a:gd name="T41" fmla="*/ 2147483647 h 252"/>
              <a:gd name="T42" fmla="*/ 2147483647 w 57"/>
              <a:gd name="T43" fmla="*/ 2147483647 h 252"/>
              <a:gd name="T44" fmla="*/ 2147483647 w 57"/>
              <a:gd name="T45" fmla="*/ 0 h 252"/>
              <a:gd name="T46" fmla="*/ 2147483647 w 57"/>
              <a:gd name="T47" fmla="*/ 2147483647 h 2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36" name="Group 12"/>
          <p:cNvGrpSpPr>
            <a:grpSpLocks/>
          </p:cNvGrpSpPr>
          <p:nvPr/>
        </p:nvGrpSpPr>
        <p:grpSpPr bwMode="auto">
          <a:xfrm>
            <a:off x="63500" y="153988"/>
            <a:ext cx="3435350" cy="520700"/>
            <a:chOff x="40" y="97"/>
            <a:chExt cx="2164" cy="328"/>
          </a:xfrm>
        </p:grpSpPr>
        <p:sp>
          <p:nvSpPr>
            <p:cNvPr id="1046" name="Freeform 13"/>
            <p:cNvSpPr>
              <a:spLocks/>
            </p:cNvSpPr>
            <p:nvPr/>
          </p:nvSpPr>
          <p:spPr bwMode="auto">
            <a:xfrm>
              <a:off x="40" y="97"/>
              <a:ext cx="2164" cy="267"/>
            </a:xfrm>
            <a:custGeom>
              <a:avLst/>
              <a:gdLst>
                <a:gd name="T0" fmla="*/ 29 w 2164"/>
                <a:gd name="T1" fmla="*/ 3 h 267"/>
                <a:gd name="T2" fmla="*/ 46 w 2164"/>
                <a:gd name="T3" fmla="*/ 0 h 267"/>
                <a:gd name="T4" fmla="*/ 2096 w 2164"/>
                <a:gd name="T5" fmla="*/ 0 h 267"/>
                <a:gd name="T6" fmla="*/ 2120 w 2164"/>
                <a:gd name="T7" fmla="*/ 2 h 267"/>
                <a:gd name="T8" fmla="*/ 2137 w 2164"/>
                <a:gd name="T9" fmla="*/ 9 h 267"/>
                <a:gd name="T10" fmla="*/ 2152 w 2164"/>
                <a:gd name="T11" fmla="*/ 26 h 267"/>
                <a:gd name="T12" fmla="*/ 2160 w 2164"/>
                <a:gd name="T13" fmla="*/ 46 h 267"/>
                <a:gd name="T14" fmla="*/ 2163 w 2164"/>
                <a:gd name="T15" fmla="*/ 69 h 267"/>
                <a:gd name="T16" fmla="*/ 2163 w 2164"/>
                <a:gd name="T17" fmla="*/ 266 h 267"/>
                <a:gd name="T18" fmla="*/ 81 w 2164"/>
                <a:gd name="T19" fmla="*/ 266 h 267"/>
                <a:gd name="T20" fmla="*/ 0 w 2164"/>
                <a:gd name="T21" fmla="*/ 266 h 267"/>
                <a:gd name="T22" fmla="*/ 0 w 2164"/>
                <a:gd name="T23" fmla="*/ 82 h 267"/>
                <a:gd name="T24" fmla="*/ 1 w 2164"/>
                <a:gd name="T25" fmla="*/ 55 h 267"/>
                <a:gd name="T26" fmla="*/ 9 w 2164"/>
                <a:gd name="T27" fmla="*/ 29 h 267"/>
                <a:gd name="T28" fmla="*/ 16 w 2164"/>
                <a:gd name="T29" fmla="*/ 15 h 267"/>
                <a:gd name="T30" fmla="*/ 29 w 2164"/>
                <a:gd name="T31" fmla="*/ 3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7" name="Freeform 14"/>
            <p:cNvSpPr>
              <a:spLocks/>
            </p:cNvSpPr>
            <p:nvPr/>
          </p:nvSpPr>
          <p:spPr bwMode="auto">
            <a:xfrm>
              <a:off x="40" y="268"/>
              <a:ext cx="2164" cy="115"/>
            </a:xfrm>
            <a:custGeom>
              <a:avLst/>
              <a:gdLst>
                <a:gd name="T0" fmla="*/ 105 w 2164"/>
                <a:gd name="T1" fmla="*/ 39 h 115"/>
                <a:gd name="T2" fmla="*/ 170 w 2164"/>
                <a:gd name="T3" fmla="*/ 39 h 115"/>
                <a:gd name="T4" fmla="*/ 221 w 2164"/>
                <a:gd name="T5" fmla="*/ 58 h 115"/>
                <a:gd name="T6" fmla="*/ 305 w 2164"/>
                <a:gd name="T7" fmla="*/ 47 h 115"/>
                <a:gd name="T8" fmla="*/ 400 w 2164"/>
                <a:gd name="T9" fmla="*/ 41 h 115"/>
                <a:gd name="T10" fmla="*/ 466 w 2164"/>
                <a:gd name="T11" fmla="*/ 53 h 115"/>
                <a:gd name="T12" fmla="*/ 538 w 2164"/>
                <a:gd name="T13" fmla="*/ 47 h 115"/>
                <a:gd name="T14" fmla="*/ 654 w 2164"/>
                <a:gd name="T15" fmla="*/ 50 h 115"/>
                <a:gd name="T16" fmla="*/ 728 w 2164"/>
                <a:gd name="T17" fmla="*/ 58 h 115"/>
                <a:gd name="T18" fmla="*/ 815 w 2164"/>
                <a:gd name="T19" fmla="*/ 35 h 115"/>
                <a:gd name="T20" fmla="*/ 880 w 2164"/>
                <a:gd name="T21" fmla="*/ 56 h 115"/>
                <a:gd name="T22" fmla="*/ 968 w 2164"/>
                <a:gd name="T23" fmla="*/ 52 h 115"/>
                <a:gd name="T24" fmla="*/ 1013 w 2164"/>
                <a:gd name="T25" fmla="*/ 56 h 115"/>
                <a:gd name="T26" fmla="*/ 1053 w 2164"/>
                <a:gd name="T27" fmla="*/ 35 h 115"/>
                <a:gd name="T28" fmla="*/ 1105 w 2164"/>
                <a:gd name="T29" fmla="*/ 21 h 115"/>
                <a:gd name="T30" fmla="*/ 1167 w 2164"/>
                <a:gd name="T31" fmla="*/ 19 h 115"/>
                <a:gd name="T32" fmla="*/ 1218 w 2164"/>
                <a:gd name="T33" fmla="*/ 13 h 115"/>
                <a:gd name="T34" fmla="*/ 1265 w 2164"/>
                <a:gd name="T35" fmla="*/ 29 h 115"/>
                <a:gd name="T36" fmla="*/ 1316 w 2164"/>
                <a:gd name="T37" fmla="*/ 41 h 115"/>
                <a:gd name="T38" fmla="*/ 1399 w 2164"/>
                <a:gd name="T39" fmla="*/ 33 h 115"/>
                <a:gd name="T40" fmla="*/ 1436 w 2164"/>
                <a:gd name="T41" fmla="*/ 55 h 115"/>
                <a:gd name="T42" fmla="*/ 1493 w 2164"/>
                <a:gd name="T43" fmla="*/ 58 h 115"/>
                <a:gd name="T44" fmla="*/ 1589 w 2164"/>
                <a:gd name="T45" fmla="*/ 58 h 115"/>
                <a:gd name="T46" fmla="*/ 1647 w 2164"/>
                <a:gd name="T47" fmla="*/ 49 h 115"/>
                <a:gd name="T48" fmla="*/ 1691 w 2164"/>
                <a:gd name="T49" fmla="*/ 53 h 115"/>
                <a:gd name="T50" fmla="*/ 1743 w 2164"/>
                <a:gd name="T51" fmla="*/ 35 h 115"/>
                <a:gd name="T52" fmla="*/ 1817 w 2164"/>
                <a:gd name="T53" fmla="*/ 33 h 115"/>
                <a:gd name="T54" fmla="*/ 1878 w 2164"/>
                <a:gd name="T55" fmla="*/ 13 h 115"/>
                <a:gd name="T56" fmla="*/ 1926 w 2164"/>
                <a:gd name="T57" fmla="*/ 9 h 115"/>
                <a:gd name="T58" fmla="*/ 1988 w 2164"/>
                <a:gd name="T59" fmla="*/ 17 h 115"/>
                <a:gd name="T60" fmla="*/ 2042 w 2164"/>
                <a:gd name="T61" fmla="*/ 1 h 115"/>
                <a:gd name="T62" fmla="*/ 2093 w 2164"/>
                <a:gd name="T63" fmla="*/ 29 h 115"/>
                <a:gd name="T64" fmla="*/ 2150 w 2164"/>
                <a:gd name="T65" fmla="*/ 14 h 115"/>
                <a:gd name="T66" fmla="*/ 2163 w 2164"/>
                <a:gd name="T67" fmla="*/ 114 h 115"/>
                <a:gd name="T68" fmla="*/ 893 w 2164"/>
                <a:gd name="T69" fmla="*/ 92 h 115"/>
                <a:gd name="T70" fmla="*/ 0 w 2164"/>
                <a:gd name="T71" fmla="*/ 18 h 115"/>
                <a:gd name="T72" fmla="*/ 32 w 2164"/>
                <a:gd name="T73" fmla="*/ 31 h 115"/>
                <a:gd name="T74" fmla="*/ 75 w 2164"/>
                <a:gd name="T75" fmla="*/ 35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8" name="Freeform 15"/>
            <p:cNvSpPr>
              <a:spLocks/>
            </p:cNvSpPr>
            <p:nvPr/>
          </p:nvSpPr>
          <p:spPr bwMode="auto">
            <a:xfrm>
              <a:off x="40" y="307"/>
              <a:ext cx="2164" cy="118"/>
            </a:xfrm>
            <a:custGeom>
              <a:avLst/>
              <a:gdLst>
                <a:gd name="T0" fmla="*/ 46 w 2164"/>
                <a:gd name="T1" fmla="*/ 116 h 118"/>
                <a:gd name="T2" fmla="*/ 2096 w 2164"/>
                <a:gd name="T3" fmla="*/ 117 h 118"/>
                <a:gd name="T4" fmla="*/ 2137 w 2164"/>
                <a:gd name="T5" fmla="*/ 113 h 118"/>
                <a:gd name="T6" fmla="*/ 2160 w 2164"/>
                <a:gd name="T7" fmla="*/ 98 h 118"/>
                <a:gd name="T8" fmla="*/ 2163 w 2164"/>
                <a:gd name="T9" fmla="*/ 13 h 118"/>
                <a:gd name="T10" fmla="*/ 2134 w 2164"/>
                <a:gd name="T11" fmla="*/ 4 h 118"/>
                <a:gd name="T12" fmla="*/ 2118 w 2164"/>
                <a:gd name="T13" fmla="*/ 32 h 118"/>
                <a:gd name="T14" fmla="*/ 2097 w 2164"/>
                <a:gd name="T15" fmla="*/ 29 h 118"/>
                <a:gd name="T16" fmla="*/ 2054 w 2164"/>
                <a:gd name="T17" fmla="*/ 16 h 118"/>
                <a:gd name="T18" fmla="*/ 1998 w 2164"/>
                <a:gd name="T19" fmla="*/ 20 h 118"/>
                <a:gd name="T20" fmla="*/ 1951 w 2164"/>
                <a:gd name="T21" fmla="*/ 23 h 118"/>
                <a:gd name="T22" fmla="*/ 1910 w 2164"/>
                <a:gd name="T23" fmla="*/ 16 h 118"/>
                <a:gd name="T24" fmla="*/ 1868 w 2164"/>
                <a:gd name="T25" fmla="*/ 25 h 118"/>
                <a:gd name="T26" fmla="*/ 1841 w 2164"/>
                <a:gd name="T27" fmla="*/ 31 h 118"/>
                <a:gd name="T28" fmla="*/ 1776 w 2164"/>
                <a:gd name="T29" fmla="*/ 26 h 118"/>
                <a:gd name="T30" fmla="*/ 1716 w 2164"/>
                <a:gd name="T31" fmla="*/ 22 h 118"/>
                <a:gd name="T32" fmla="*/ 1644 w 2164"/>
                <a:gd name="T33" fmla="*/ 51 h 118"/>
                <a:gd name="T34" fmla="*/ 1589 w 2164"/>
                <a:gd name="T35" fmla="*/ 36 h 118"/>
                <a:gd name="T36" fmla="*/ 1524 w 2164"/>
                <a:gd name="T37" fmla="*/ 35 h 118"/>
                <a:gd name="T38" fmla="*/ 1417 w 2164"/>
                <a:gd name="T39" fmla="*/ 34 h 118"/>
                <a:gd name="T40" fmla="*/ 1367 w 2164"/>
                <a:gd name="T41" fmla="*/ 31 h 118"/>
                <a:gd name="T42" fmla="*/ 1327 w 2164"/>
                <a:gd name="T43" fmla="*/ 22 h 118"/>
                <a:gd name="T44" fmla="*/ 1237 w 2164"/>
                <a:gd name="T45" fmla="*/ 41 h 118"/>
                <a:gd name="T46" fmla="*/ 1159 w 2164"/>
                <a:gd name="T47" fmla="*/ 31 h 118"/>
                <a:gd name="T48" fmla="*/ 1065 w 2164"/>
                <a:gd name="T49" fmla="*/ 36 h 118"/>
                <a:gd name="T50" fmla="*/ 988 w 2164"/>
                <a:gd name="T51" fmla="*/ 36 h 118"/>
                <a:gd name="T52" fmla="*/ 897 w 2164"/>
                <a:gd name="T53" fmla="*/ 48 h 118"/>
                <a:gd name="T54" fmla="*/ 801 w 2164"/>
                <a:gd name="T55" fmla="*/ 42 h 118"/>
                <a:gd name="T56" fmla="*/ 692 w 2164"/>
                <a:gd name="T57" fmla="*/ 44 h 118"/>
                <a:gd name="T58" fmla="*/ 575 w 2164"/>
                <a:gd name="T59" fmla="*/ 31 h 118"/>
                <a:gd name="T60" fmla="*/ 454 w 2164"/>
                <a:gd name="T61" fmla="*/ 22 h 118"/>
                <a:gd name="T62" fmla="*/ 371 w 2164"/>
                <a:gd name="T63" fmla="*/ 33 h 118"/>
                <a:gd name="T64" fmla="*/ 322 w 2164"/>
                <a:gd name="T65" fmla="*/ 29 h 118"/>
                <a:gd name="T66" fmla="*/ 252 w 2164"/>
                <a:gd name="T67" fmla="*/ 34 h 118"/>
                <a:gd name="T68" fmla="*/ 176 w 2164"/>
                <a:gd name="T69" fmla="*/ 33 h 118"/>
                <a:gd name="T70" fmla="*/ 99 w 2164"/>
                <a:gd name="T71" fmla="*/ 40 h 118"/>
                <a:gd name="T72" fmla="*/ 20 w 2164"/>
                <a:gd name="T73" fmla="*/ 35 h 118"/>
                <a:gd name="T74" fmla="*/ 2 w 2164"/>
                <a:gd name="T75" fmla="*/ 69 h 118"/>
                <a:gd name="T76" fmla="*/ 16 w 2164"/>
                <a:gd name="T77" fmla="*/ 110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9" name="Freeform 16"/>
            <p:cNvSpPr>
              <a:spLocks/>
            </p:cNvSpPr>
            <p:nvPr/>
          </p:nvSpPr>
          <p:spPr bwMode="auto">
            <a:xfrm>
              <a:off x="52" y="104"/>
              <a:ext cx="2130" cy="153"/>
            </a:xfrm>
            <a:custGeom>
              <a:avLst/>
              <a:gdLst>
                <a:gd name="T0" fmla="*/ 0 w 2130"/>
                <a:gd name="T1" fmla="*/ 115 h 153"/>
                <a:gd name="T2" fmla="*/ 5 w 2130"/>
                <a:gd name="T3" fmla="*/ 122 h 153"/>
                <a:gd name="T4" fmla="*/ 9 w 2130"/>
                <a:gd name="T5" fmla="*/ 55 h 153"/>
                <a:gd name="T6" fmla="*/ 28 w 2130"/>
                <a:gd name="T7" fmla="*/ 27 h 153"/>
                <a:gd name="T8" fmla="*/ 101 w 2130"/>
                <a:gd name="T9" fmla="*/ 24 h 153"/>
                <a:gd name="T10" fmla="*/ 243 w 2130"/>
                <a:gd name="T11" fmla="*/ 28 h 153"/>
                <a:gd name="T12" fmla="*/ 378 w 2130"/>
                <a:gd name="T13" fmla="*/ 26 h 153"/>
                <a:gd name="T14" fmla="*/ 537 w 2130"/>
                <a:gd name="T15" fmla="*/ 28 h 153"/>
                <a:gd name="T16" fmla="*/ 645 w 2130"/>
                <a:gd name="T17" fmla="*/ 24 h 153"/>
                <a:gd name="T18" fmla="*/ 735 w 2130"/>
                <a:gd name="T19" fmla="*/ 24 h 153"/>
                <a:gd name="T20" fmla="*/ 870 w 2130"/>
                <a:gd name="T21" fmla="*/ 31 h 153"/>
                <a:gd name="T22" fmla="*/ 968 w 2130"/>
                <a:gd name="T23" fmla="*/ 33 h 153"/>
                <a:gd name="T24" fmla="*/ 1080 w 2130"/>
                <a:gd name="T25" fmla="*/ 28 h 153"/>
                <a:gd name="T26" fmla="*/ 1212 w 2130"/>
                <a:gd name="T27" fmla="*/ 38 h 153"/>
                <a:gd name="T28" fmla="*/ 1316 w 2130"/>
                <a:gd name="T29" fmla="*/ 35 h 153"/>
                <a:gd name="T30" fmla="*/ 1414 w 2130"/>
                <a:gd name="T31" fmla="*/ 30 h 153"/>
                <a:gd name="T32" fmla="*/ 1526 w 2130"/>
                <a:gd name="T33" fmla="*/ 34 h 153"/>
                <a:gd name="T34" fmla="*/ 1621 w 2130"/>
                <a:gd name="T35" fmla="*/ 30 h 153"/>
                <a:gd name="T36" fmla="*/ 1714 w 2130"/>
                <a:gd name="T37" fmla="*/ 27 h 153"/>
                <a:gd name="T38" fmla="*/ 1781 w 2130"/>
                <a:gd name="T39" fmla="*/ 30 h 153"/>
                <a:gd name="T40" fmla="*/ 1914 w 2130"/>
                <a:gd name="T41" fmla="*/ 24 h 153"/>
                <a:gd name="T42" fmla="*/ 2046 w 2130"/>
                <a:gd name="T43" fmla="*/ 31 h 153"/>
                <a:gd name="T44" fmla="*/ 2094 w 2130"/>
                <a:gd name="T45" fmla="*/ 44 h 153"/>
                <a:gd name="T46" fmla="*/ 2115 w 2130"/>
                <a:gd name="T47" fmla="*/ 64 h 153"/>
                <a:gd name="T48" fmla="*/ 2129 w 2130"/>
                <a:gd name="T49" fmla="*/ 117 h 153"/>
                <a:gd name="T50" fmla="*/ 2129 w 2130"/>
                <a:gd name="T51" fmla="*/ 39 h 153"/>
                <a:gd name="T52" fmla="*/ 2120 w 2130"/>
                <a:gd name="T53" fmla="*/ 15 h 153"/>
                <a:gd name="T54" fmla="*/ 1974 w 2130"/>
                <a:gd name="T55" fmla="*/ 5 h 153"/>
                <a:gd name="T56" fmla="*/ 1856 w 2130"/>
                <a:gd name="T57" fmla="*/ 1 h 153"/>
                <a:gd name="T58" fmla="*/ 1774 w 2130"/>
                <a:gd name="T59" fmla="*/ 3 h 153"/>
                <a:gd name="T60" fmla="*/ 1658 w 2130"/>
                <a:gd name="T61" fmla="*/ 7 h 153"/>
                <a:gd name="T62" fmla="*/ 1453 w 2130"/>
                <a:gd name="T63" fmla="*/ 5 h 153"/>
                <a:gd name="T64" fmla="*/ 1312 w 2130"/>
                <a:gd name="T65" fmla="*/ 6 h 153"/>
                <a:gd name="T66" fmla="*/ 1212 w 2130"/>
                <a:gd name="T67" fmla="*/ 5 h 153"/>
                <a:gd name="T68" fmla="*/ 1135 w 2130"/>
                <a:gd name="T69" fmla="*/ 4 h 153"/>
                <a:gd name="T70" fmla="*/ 1000 w 2130"/>
                <a:gd name="T71" fmla="*/ 5 h 153"/>
                <a:gd name="T72" fmla="*/ 837 w 2130"/>
                <a:gd name="T73" fmla="*/ 6 h 153"/>
                <a:gd name="T74" fmla="*/ 652 w 2130"/>
                <a:gd name="T75" fmla="*/ 4 h 153"/>
                <a:gd name="T76" fmla="*/ 569 w 2130"/>
                <a:gd name="T77" fmla="*/ 2 h 153"/>
                <a:gd name="T78" fmla="*/ 431 w 2130"/>
                <a:gd name="T79" fmla="*/ 2 h 153"/>
                <a:gd name="T80" fmla="*/ 256 w 2130"/>
                <a:gd name="T81" fmla="*/ 2 h 153"/>
                <a:gd name="T82" fmla="*/ 107 w 2130"/>
                <a:gd name="T83" fmla="*/ 0 h 153"/>
                <a:gd name="T84" fmla="*/ 34 w 2130"/>
                <a:gd name="T85" fmla="*/ 1 h 153"/>
                <a:gd name="T86" fmla="*/ 5 w 2130"/>
                <a:gd name="T87" fmla="*/ 17 h 153"/>
                <a:gd name="T88" fmla="*/ 0 w 2130"/>
                <a:gd name="T89" fmla="*/ 53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0" name="Freeform 17"/>
            <p:cNvSpPr>
              <a:spLocks/>
            </p:cNvSpPr>
            <p:nvPr/>
          </p:nvSpPr>
          <p:spPr bwMode="auto">
            <a:xfrm>
              <a:off x="57" y="347"/>
              <a:ext cx="2128" cy="62"/>
            </a:xfrm>
            <a:custGeom>
              <a:avLst/>
              <a:gdLst>
                <a:gd name="T0" fmla="*/ 0 w 2128"/>
                <a:gd name="T1" fmla="*/ 14 h 62"/>
                <a:gd name="T2" fmla="*/ 6 w 2128"/>
                <a:gd name="T3" fmla="*/ 12 h 62"/>
                <a:gd name="T4" fmla="*/ 8 w 2128"/>
                <a:gd name="T5" fmla="*/ 39 h 62"/>
                <a:gd name="T6" fmla="*/ 27 w 2128"/>
                <a:gd name="T7" fmla="*/ 49 h 62"/>
                <a:gd name="T8" fmla="*/ 59 w 2128"/>
                <a:gd name="T9" fmla="*/ 47 h 62"/>
                <a:gd name="T10" fmla="*/ 110 w 2128"/>
                <a:gd name="T11" fmla="*/ 47 h 62"/>
                <a:gd name="T12" fmla="*/ 162 w 2128"/>
                <a:gd name="T13" fmla="*/ 48 h 62"/>
                <a:gd name="T14" fmla="*/ 192 w 2128"/>
                <a:gd name="T15" fmla="*/ 49 h 62"/>
                <a:gd name="T16" fmla="*/ 248 w 2128"/>
                <a:gd name="T17" fmla="*/ 46 h 62"/>
                <a:gd name="T18" fmla="*/ 327 w 2128"/>
                <a:gd name="T19" fmla="*/ 49 h 62"/>
                <a:gd name="T20" fmla="*/ 413 w 2128"/>
                <a:gd name="T21" fmla="*/ 49 h 62"/>
                <a:gd name="T22" fmla="*/ 479 w 2128"/>
                <a:gd name="T23" fmla="*/ 50 h 62"/>
                <a:gd name="T24" fmla="*/ 517 w 2128"/>
                <a:gd name="T25" fmla="*/ 50 h 62"/>
                <a:gd name="T26" fmla="*/ 645 w 2128"/>
                <a:gd name="T27" fmla="*/ 51 h 62"/>
                <a:gd name="T28" fmla="*/ 725 w 2128"/>
                <a:gd name="T29" fmla="*/ 47 h 62"/>
                <a:gd name="T30" fmla="*/ 805 w 2128"/>
                <a:gd name="T31" fmla="*/ 48 h 62"/>
                <a:gd name="T32" fmla="*/ 869 w 2128"/>
                <a:gd name="T33" fmla="*/ 48 h 62"/>
                <a:gd name="T34" fmla="*/ 968 w 2128"/>
                <a:gd name="T35" fmla="*/ 47 h 62"/>
                <a:gd name="T36" fmla="*/ 1044 w 2128"/>
                <a:gd name="T37" fmla="*/ 44 h 62"/>
                <a:gd name="T38" fmla="*/ 1157 w 2128"/>
                <a:gd name="T39" fmla="*/ 45 h 62"/>
                <a:gd name="T40" fmla="*/ 1295 w 2128"/>
                <a:gd name="T41" fmla="*/ 47 h 62"/>
                <a:gd name="T42" fmla="*/ 1377 w 2128"/>
                <a:gd name="T43" fmla="*/ 44 h 62"/>
                <a:gd name="T44" fmla="*/ 1412 w 2128"/>
                <a:gd name="T45" fmla="*/ 48 h 62"/>
                <a:gd name="T46" fmla="*/ 1519 w 2128"/>
                <a:gd name="T47" fmla="*/ 48 h 62"/>
                <a:gd name="T48" fmla="*/ 1606 w 2128"/>
                <a:gd name="T49" fmla="*/ 48 h 62"/>
                <a:gd name="T50" fmla="*/ 1636 w 2128"/>
                <a:gd name="T51" fmla="*/ 46 h 62"/>
                <a:gd name="T52" fmla="*/ 1686 w 2128"/>
                <a:gd name="T53" fmla="*/ 49 h 62"/>
                <a:gd name="T54" fmla="*/ 1712 w 2128"/>
                <a:gd name="T55" fmla="*/ 49 h 62"/>
                <a:gd name="T56" fmla="*/ 1782 w 2128"/>
                <a:gd name="T57" fmla="*/ 49 h 62"/>
                <a:gd name="T58" fmla="*/ 1841 w 2128"/>
                <a:gd name="T59" fmla="*/ 47 h 62"/>
                <a:gd name="T60" fmla="*/ 1937 w 2128"/>
                <a:gd name="T61" fmla="*/ 45 h 62"/>
                <a:gd name="T62" fmla="*/ 2072 w 2128"/>
                <a:gd name="T63" fmla="*/ 45 h 62"/>
                <a:gd name="T64" fmla="*/ 2104 w 2128"/>
                <a:gd name="T65" fmla="*/ 40 h 62"/>
                <a:gd name="T66" fmla="*/ 2120 w 2128"/>
                <a:gd name="T67" fmla="*/ 26 h 62"/>
                <a:gd name="T68" fmla="*/ 2127 w 2128"/>
                <a:gd name="T69" fmla="*/ 39 h 62"/>
                <a:gd name="T70" fmla="*/ 2124 w 2128"/>
                <a:gd name="T71" fmla="*/ 49 h 62"/>
                <a:gd name="T72" fmla="*/ 2107 w 2128"/>
                <a:gd name="T73" fmla="*/ 58 h 62"/>
                <a:gd name="T74" fmla="*/ 1972 w 2128"/>
                <a:gd name="T75" fmla="*/ 58 h 62"/>
                <a:gd name="T76" fmla="*/ 1854 w 2128"/>
                <a:gd name="T77" fmla="*/ 60 h 62"/>
                <a:gd name="T78" fmla="*/ 1800 w 2128"/>
                <a:gd name="T79" fmla="*/ 61 h 62"/>
                <a:gd name="T80" fmla="*/ 1739 w 2128"/>
                <a:gd name="T81" fmla="*/ 61 h 62"/>
                <a:gd name="T82" fmla="*/ 1628 w 2128"/>
                <a:gd name="T83" fmla="*/ 57 h 62"/>
                <a:gd name="T84" fmla="*/ 1493 w 2128"/>
                <a:gd name="T85" fmla="*/ 56 h 62"/>
                <a:gd name="T86" fmla="*/ 1382 w 2128"/>
                <a:gd name="T87" fmla="*/ 58 h 62"/>
                <a:gd name="T88" fmla="*/ 1310 w 2128"/>
                <a:gd name="T89" fmla="*/ 58 h 62"/>
                <a:gd name="T90" fmla="*/ 1256 w 2128"/>
                <a:gd name="T91" fmla="*/ 58 h 62"/>
                <a:gd name="T92" fmla="*/ 1212 w 2128"/>
                <a:gd name="T93" fmla="*/ 59 h 62"/>
                <a:gd name="T94" fmla="*/ 1163 w 2128"/>
                <a:gd name="T95" fmla="*/ 57 h 62"/>
                <a:gd name="T96" fmla="*/ 1106 w 2128"/>
                <a:gd name="T97" fmla="*/ 60 h 62"/>
                <a:gd name="T98" fmla="*/ 1030 w 2128"/>
                <a:gd name="T99" fmla="*/ 59 h 62"/>
                <a:gd name="T100" fmla="*/ 971 w 2128"/>
                <a:gd name="T101" fmla="*/ 59 h 62"/>
                <a:gd name="T102" fmla="*/ 885 w 2128"/>
                <a:gd name="T103" fmla="*/ 61 h 62"/>
                <a:gd name="T104" fmla="*/ 784 w 2128"/>
                <a:gd name="T105" fmla="*/ 61 h 62"/>
                <a:gd name="T106" fmla="*/ 692 w 2128"/>
                <a:gd name="T107" fmla="*/ 61 h 62"/>
                <a:gd name="T108" fmla="*/ 609 w 2128"/>
                <a:gd name="T109" fmla="*/ 58 h 62"/>
                <a:gd name="T110" fmla="*/ 534 w 2128"/>
                <a:gd name="T111" fmla="*/ 59 h 62"/>
                <a:gd name="T112" fmla="*/ 401 w 2128"/>
                <a:gd name="T113" fmla="*/ 60 h 62"/>
                <a:gd name="T114" fmla="*/ 256 w 2128"/>
                <a:gd name="T115" fmla="*/ 59 h 62"/>
                <a:gd name="T116" fmla="*/ 19 w 2128"/>
                <a:gd name="T117" fmla="*/ 58 h 62"/>
                <a:gd name="T118" fmla="*/ 1 w 2128"/>
                <a:gd name="T119" fmla="*/ 46 h 62"/>
                <a:gd name="T120" fmla="*/ 0 w 2128"/>
                <a:gd name="T121" fmla="*/ 31 h 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7" name="Group 18"/>
          <p:cNvGrpSpPr>
            <a:grpSpLocks/>
          </p:cNvGrpSpPr>
          <p:nvPr/>
        </p:nvGrpSpPr>
        <p:grpSpPr bwMode="auto">
          <a:xfrm>
            <a:off x="5646738" y="153988"/>
            <a:ext cx="3435350" cy="552450"/>
            <a:chOff x="3557" y="97"/>
            <a:chExt cx="2164" cy="348"/>
          </a:xfrm>
        </p:grpSpPr>
        <p:sp>
          <p:nvSpPr>
            <p:cNvPr id="1041" name="Freeform 19"/>
            <p:cNvSpPr>
              <a:spLocks/>
            </p:cNvSpPr>
            <p:nvPr/>
          </p:nvSpPr>
          <p:spPr bwMode="auto">
            <a:xfrm>
              <a:off x="3557" y="97"/>
              <a:ext cx="2164" cy="284"/>
            </a:xfrm>
            <a:custGeom>
              <a:avLst/>
              <a:gdLst>
                <a:gd name="T0" fmla="*/ 29 w 2164"/>
                <a:gd name="T1" fmla="*/ 4 h 284"/>
                <a:gd name="T2" fmla="*/ 46 w 2164"/>
                <a:gd name="T3" fmla="*/ 0 h 284"/>
                <a:gd name="T4" fmla="*/ 2096 w 2164"/>
                <a:gd name="T5" fmla="*/ 0 h 284"/>
                <a:gd name="T6" fmla="*/ 2120 w 2164"/>
                <a:gd name="T7" fmla="*/ 3 h 284"/>
                <a:gd name="T8" fmla="*/ 2137 w 2164"/>
                <a:gd name="T9" fmla="*/ 10 h 284"/>
                <a:gd name="T10" fmla="*/ 2152 w 2164"/>
                <a:gd name="T11" fmla="*/ 28 h 284"/>
                <a:gd name="T12" fmla="*/ 2160 w 2164"/>
                <a:gd name="T13" fmla="*/ 49 h 284"/>
                <a:gd name="T14" fmla="*/ 2163 w 2164"/>
                <a:gd name="T15" fmla="*/ 73 h 284"/>
                <a:gd name="T16" fmla="*/ 2163 w 2164"/>
                <a:gd name="T17" fmla="*/ 283 h 284"/>
                <a:gd name="T18" fmla="*/ 81 w 2164"/>
                <a:gd name="T19" fmla="*/ 283 h 284"/>
                <a:gd name="T20" fmla="*/ 0 w 2164"/>
                <a:gd name="T21" fmla="*/ 283 h 284"/>
                <a:gd name="T22" fmla="*/ 0 w 2164"/>
                <a:gd name="T23" fmla="*/ 87 h 284"/>
                <a:gd name="T24" fmla="*/ 1 w 2164"/>
                <a:gd name="T25" fmla="*/ 59 h 284"/>
                <a:gd name="T26" fmla="*/ 9 w 2164"/>
                <a:gd name="T27" fmla="*/ 31 h 284"/>
                <a:gd name="T28" fmla="*/ 16 w 2164"/>
                <a:gd name="T29" fmla="*/ 16 h 284"/>
                <a:gd name="T30" fmla="*/ 29 w 2164"/>
                <a:gd name="T31" fmla="*/ 4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Freeform 20"/>
            <p:cNvSpPr>
              <a:spLocks/>
            </p:cNvSpPr>
            <p:nvPr/>
          </p:nvSpPr>
          <p:spPr bwMode="auto">
            <a:xfrm>
              <a:off x="3557" y="278"/>
              <a:ext cx="2164" cy="123"/>
            </a:xfrm>
            <a:custGeom>
              <a:avLst/>
              <a:gdLst>
                <a:gd name="T0" fmla="*/ 105 w 2164"/>
                <a:gd name="T1" fmla="*/ 42 h 123"/>
                <a:gd name="T2" fmla="*/ 170 w 2164"/>
                <a:gd name="T3" fmla="*/ 42 h 123"/>
                <a:gd name="T4" fmla="*/ 221 w 2164"/>
                <a:gd name="T5" fmla="*/ 63 h 123"/>
                <a:gd name="T6" fmla="*/ 305 w 2164"/>
                <a:gd name="T7" fmla="*/ 50 h 123"/>
                <a:gd name="T8" fmla="*/ 400 w 2164"/>
                <a:gd name="T9" fmla="*/ 44 h 123"/>
                <a:gd name="T10" fmla="*/ 466 w 2164"/>
                <a:gd name="T11" fmla="*/ 57 h 123"/>
                <a:gd name="T12" fmla="*/ 538 w 2164"/>
                <a:gd name="T13" fmla="*/ 50 h 123"/>
                <a:gd name="T14" fmla="*/ 654 w 2164"/>
                <a:gd name="T15" fmla="*/ 54 h 123"/>
                <a:gd name="T16" fmla="*/ 728 w 2164"/>
                <a:gd name="T17" fmla="*/ 63 h 123"/>
                <a:gd name="T18" fmla="*/ 815 w 2164"/>
                <a:gd name="T19" fmla="*/ 38 h 123"/>
                <a:gd name="T20" fmla="*/ 880 w 2164"/>
                <a:gd name="T21" fmla="*/ 60 h 123"/>
                <a:gd name="T22" fmla="*/ 968 w 2164"/>
                <a:gd name="T23" fmla="*/ 56 h 123"/>
                <a:gd name="T24" fmla="*/ 1013 w 2164"/>
                <a:gd name="T25" fmla="*/ 60 h 123"/>
                <a:gd name="T26" fmla="*/ 1053 w 2164"/>
                <a:gd name="T27" fmla="*/ 38 h 123"/>
                <a:gd name="T28" fmla="*/ 1105 w 2164"/>
                <a:gd name="T29" fmla="*/ 22 h 123"/>
                <a:gd name="T30" fmla="*/ 1167 w 2164"/>
                <a:gd name="T31" fmla="*/ 21 h 123"/>
                <a:gd name="T32" fmla="*/ 1218 w 2164"/>
                <a:gd name="T33" fmla="*/ 14 h 123"/>
                <a:gd name="T34" fmla="*/ 1265 w 2164"/>
                <a:gd name="T35" fmla="*/ 32 h 123"/>
                <a:gd name="T36" fmla="*/ 1316 w 2164"/>
                <a:gd name="T37" fmla="*/ 44 h 123"/>
                <a:gd name="T38" fmla="*/ 1399 w 2164"/>
                <a:gd name="T39" fmla="*/ 35 h 123"/>
                <a:gd name="T40" fmla="*/ 1436 w 2164"/>
                <a:gd name="T41" fmla="*/ 59 h 123"/>
                <a:gd name="T42" fmla="*/ 1493 w 2164"/>
                <a:gd name="T43" fmla="*/ 63 h 123"/>
                <a:gd name="T44" fmla="*/ 1589 w 2164"/>
                <a:gd name="T45" fmla="*/ 63 h 123"/>
                <a:gd name="T46" fmla="*/ 1647 w 2164"/>
                <a:gd name="T47" fmla="*/ 52 h 123"/>
                <a:gd name="T48" fmla="*/ 1691 w 2164"/>
                <a:gd name="T49" fmla="*/ 57 h 123"/>
                <a:gd name="T50" fmla="*/ 1743 w 2164"/>
                <a:gd name="T51" fmla="*/ 38 h 123"/>
                <a:gd name="T52" fmla="*/ 1817 w 2164"/>
                <a:gd name="T53" fmla="*/ 35 h 123"/>
                <a:gd name="T54" fmla="*/ 1878 w 2164"/>
                <a:gd name="T55" fmla="*/ 14 h 123"/>
                <a:gd name="T56" fmla="*/ 1926 w 2164"/>
                <a:gd name="T57" fmla="*/ 10 h 123"/>
                <a:gd name="T58" fmla="*/ 1988 w 2164"/>
                <a:gd name="T59" fmla="*/ 18 h 123"/>
                <a:gd name="T60" fmla="*/ 2042 w 2164"/>
                <a:gd name="T61" fmla="*/ 1 h 123"/>
                <a:gd name="T62" fmla="*/ 2093 w 2164"/>
                <a:gd name="T63" fmla="*/ 32 h 123"/>
                <a:gd name="T64" fmla="*/ 2150 w 2164"/>
                <a:gd name="T65" fmla="*/ 16 h 123"/>
                <a:gd name="T66" fmla="*/ 2163 w 2164"/>
                <a:gd name="T67" fmla="*/ 122 h 123"/>
                <a:gd name="T68" fmla="*/ 893 w 2164"/>
                <a:gd name="T69" fmla="*/ 99 h 123"/>
                <a:gd name="T70" fmla="*/ 0 w 2164"/>
                <a:gd name="T71" fmla="*/ 19 h 123"/>
                <a:gd name="T72" fmla="*/ 32 w 2164"/>
                <a:gd name="T73" fmla="*/ 33 h 123"/>
                <a:gd name="T74" fmla="*/ 75 w 2164"/>
                <a:gd name="T75" fmla="*/ 3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3" name="Freeform 21"/>
            <p:cNvSpPr>
              <a:spLocks/>
            </p:cNvSpPr>
            <p:nvPr/>
          </p:nvSpPr>
          <p:spPr bwMode="auto">
            <a:xfrm>
              <a:off x="3557" y="320"/>
              <a:ext cx="2164" cy="125"/>
            </a:xfrm>
            <a:custGeom>
              <a:avLst/>
              <a:gdLst>
                <a:gd name="T0" fmla="*/ 46 w 2164"/>
                <a:gd name="T1" fmla="*/ 123 h 125"/>
                <a:gd name="T2" fmla="*/ 2096 w 2164"/>
                <a:gd name="T3" fmla="*/ 124 h 125"/>
                <a:gd name="T4" fmla="*/ 2137 w 2164"/>
                <a:gd name="T5" fmla="*/ 120 h 125"/>
                <a:gd name="T6" fmla="*/ 2160 w 2164"/>
                <a:gd name="T7" fmla="*/ 104 h 125"/>
                <a:gd name="T8" fmla="*/ 2163 w 2164"/>
                <a:gd name="T9" fmla="*/ 14 h 125"/>
                <a:gd name="T10" fmla="*/ 2134 w 2164"/>
                <a:gd name="T11" fmla="*/ 4 h 125"/>
                <a:gd name="T12" fmla="*/ 2118 w 2164"/>
                <a:gd name="T13" fmla="*/ 34 h 125"/>
                <a:gd name="T14" fmla="*/ 2097 w 2164"/>
                <a:gd name="T15" fmla="*/ 31 h 125"/>
                <a:gd name="T16" fmla="*/ 2054 w 2164"/>
                <a:gd name="T17" fmla="*/ 17 h 125"/>
                <a:gd name="T18" fmla="*/ 1998 w 2164"/>
                <a:gd name="T19" fmla="*/ 21 h 125"/>
                <a:gd name="T20" fmla="*/ 1951 w 2164"/>
                <a:gd name="T21" fmla="*/ 25 h 125"/>
                <a:gd name="T22" fmla="*/ 1910 w 2164"/>
                <a:gd name="T23" fmla="*/ 17 h 125"/>
                <a:gd name="T24" fmla="*/ 1868 w 2164"/>
                <a:gd name="T25" fmla="*/ 27 h 125"/>
                <a:gd name="T26" fmla="*/ 1841 w 2164"/>
                <a:gd name="T27" fmla="*/ 33 h 125"/>
                <a:gd name="T28" fmla="*/ 1776 w 2164"/>
                <a:gd name="T29" fmla="*/ 28 h 125"/>
                <a:gd name="T30" fmla="*/ 1716 w 2164"/>
                <a:gd name="T31" fmla="*/ 24 h 125"/>
                <a:gd name="T32" fmla="*/ 1644 w 2164"/>
                <a:gd name="T33" fmla="*/ 54 h 125"/>
                <a:gd name="T34" fmla="*/ 1589 w 2164"/>
                <a:gd name="T35" fmla="*/ 38 h 125"/>
                <a:gd name="T36" fmla="*/ 1524 w 2164"/>
                <a:gd name="T37" fmla="*/ 37 h 125"/>
                <a:gd name="T38" fmla="*/ 1417 w 2164"/>
                <a:gd name="T39" fmla="*/ 36 h 125"/>
                <a:gd name="T40" fmla="*/ 1367 w 2164"/>
                <a:gd name="T41" fmla="*/ 33 h 125"/>
                <a:gd name="T42" fmla="*/ 1327 w 2164"/>
                <a:gd name="T43" fmla="*/ 24 h 125"/>
                <a:gd name="T44" fmla="*/ 1237 w 2164"/>
                <a:gd name="T45" fmla="*/ 43 h 125"/>
                <a:gd name="T46" fmla="*/ 1159 w 2164"/>
                <a:gd name="T47" fmla="*/ 33 h 125"/>
                <a:gd name="T48" fmla="*/ 1065 w 2164"/>
                <a:gd name="T49" fmla="*/ 38 h 125"/>
                <a:gd name="T50" fmla="*/ 988 w 2164"/>
                <a:gd name="T51" fmla="*/ 38 h 125"/>
                <a:gd name="T52" fmla="*/ 897 w 2164"/>
                <a:gd name="T53" fmla="*/ 51 h 125"/>
                <a:gd name="T54" fmla="*/ 801 w 2164"/>
                <a:gd name="T55" fmla="*/ 45 h 125"/>
                <a:gd name="T56" fmla="*/ 692 w 2164"/>
                <a:gd name="T57" fmla="*/ 46 h 125"/>
                <a:gd name="T58" fmla="*/ 575 w 2164"/>
                <a:gd name="T59" fmla="*/ 33 h 125"/>
                <a:gd name="T60" fmla="*/ 454 w 2164"/>
                <a:gd name="T61" fmla="*/ 23 h 125"/>
                <a:gd name="T62" fmla="*/ 371 w 2164"/>
                <a:gd name="T63" fmla="*/ 35 h 125"/>
                <a:gd name="T64" fmla="*/ 322 w 2164"/>
                <a:gd name="T65" fmla="*/ 31 h 125"/>
                <a:gd name="T66" fmla="*/ 252 w 2164"/>
                <a:gd name="T67" fmla="*/ 36 h 125"/>
                <a:gd name="T68" fmla="*/ 176 w 2164"/>
                <a:gd name="T69" fmla="*/ 35 h 125"/>
                <a:gd name="T70" fmla="*/ 99 w 2164"/>
                <a:gd name="T71" fmla="*/ 43 h 125"/>
                <a:gd name="T72" fmla="*/ 20 w 2164"/>
                <a:gd name="T73" fmla="*/ 37 h 125"/>
                <a:gd name="T74" fmla="*/ 2 w 2164"/>
                <a:gd name="T75" fmla="*/ 73 h 125"/>
                <a:gd name="T76" fmla="*/ 16 w 2164"/>
                <a:gd name="T77" fmla="*/ 11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 name="Freeform 22"/>
            <p:cNvSpPr>
              <a:spLocks/>
            </p:cNvSpPr>
            <p:nvPr/>
          </p:nvSpPr>
          <p:spPr bwMode="auto">
            <a:xfrm>
              <a:off x="3570" y="104"/>
              <a:ext cx="2129" cy="162"/>
            </a:xfrm>
            <a:custGeom>
              <a:avLst/>
              <a:gdLst>
                <a:gd name="T0" fmla="*/ 0 w 2129"/>
                <a:gd name="T1" fmla="*/ 122 h 162"/>
                <a:gd name="T2" fmla="*/ 5 w 2129"/>
                <a:gd name="T3" fmla="*/ 129 h 162"/>
                <a:gd name="T4" fmla="*/ 9 w 2129"/>
                <a:gd name="T5" fmla="*/ 58 h 162"/>
                <a:gd name="T6" fmla="*/ 28 w 2129"/>
                <a:gd name="T7" fmla="*/ 29 h 162"/>
                <a:gd name="T8" fmla="*/ 101 w 2129"/>
                <a:gd name="T9" fmla="*/ 25 h 162"/>
                <a:gd name="T10" fmla="*/ 243 w 2129"/>
                <a:gd name="T11" fmla="*/ 29 h 162"/>
                <a:gd name="T12" fmla="*/ 378 w 2129"/>
                <a:gd name="T13" fmla="*/ 28 h 162"/>
                <a:gd name="T14" fmla="*/ 537 w 2129"/>
                <a:gd name="T15" fmla="*/ 29 h 162"/>
                <a:gd name="T16" fmla="*/ 645 w 2129"/>
                <a:gd name="T17" fmla="*/ 25 h 162"/>
                <a:gd name="T18" fmla="*/ 735 w 2129"/>
                <a:gd name="T19" fmla="*/ 25 h 162"/>
                <a:gd name="T20" fmla="*/ 870 w 2129"/>
                <a:gd name="T21" fmla="*/ 33 h 162"/>
                <a:gd name="T22" fmla="*/ 968 w 2129"/>
                <a:gd name="T23" fmla="*/ 35 h 162"/>
                <a:gd name="T24" fmla="*/ 1079 w 2129"/>
                <a:gd name="T25" fmla="*/ 29 h 162"/>
                <a:gd name="T26" fmla="*/ 1212 w 2129"/>
                <a:gd name="T27" fmla="*/ 40 h 162"/>
                <a:gd name="T28" fmla="*/ 1316 w 2129"/>
                <a:gd name="T29" fmla="*/ 37 h 162"/>
                <a:gd name="T30" fmla="*/ 1414 w 2129"/>
                <a:gd name="T31" fmla="*/ 32 h 162"/>
                <a:gd name="T32" fmla="*/ 1525 w 2129"/>
                <a:gd name="T33" fmla="*/ 36 h 162"/>
                <a:gd name="T34" fmla="*/ 1621 w 2129"/>
                <a:gd name="T35" fmla="*/ 32 h 162"/>
                <a:gd name="T36" fmla="*/ 1714 w 2129"/>
                <a:gd name="T37" fmla="*/ 29 h 162"/>
                <a:gd name="T38" fmla="*/ 1781 w 2129"/>
                <a:gd name="T39" fmla="*/ 32 h 162"/>
                <a:gd name="T40" fmla="*/ 1913 w 2129"/>
                <a:gd name="T41" fmla="*/ 25 h 162"/>
                <a:gd name="T42" fmla="*/ 2046 w 2129"/>
                <a:gd name="T43" fmla="*/ 33 h 162"/>
                <a:gd name="T44" fmla="*/ 2093 w 2129"/>
                <a:gd name="T45" fmla="*/ 47 h 162"/>
                <a:gd name="T46" fmla="*/ 2115 w 2129"/>
                <a:gd name="T47" fmla="*/ 68 h 162"/>
                <a:gd name="T48" fmla="*/ 2128 w 2129"/>
                <a:gd name="T49" fmla="*/ 124 h 162"/>
                <a:gd name="T50" fmla="*/ 2128 w 2129"/>
                <a:gd name="T51" fmla="*/ 41 h 162"/>
                <a:gd name="T52" fmla="*/ 2120 w 2129"/>
                <a:gd name="T53" fmla="*/ 16 h 162"/>
                <a:gd name="T54" fmla="*/ 1974 w 2129"/>
                <a:gd name="T55" fmla="*/ 6 h 162"/>
                <a:gd name="T56" fmla="*/ 1855 w 2129"/>
                <a:gd name="T57" fmla="*/ 1 h 162"/>
                <a:gd name="T58" fmla="*/ 1774 w 2129"/>
                <a:gd name="T59" fmla="*/ 3 h 162"/>
                <a:gd name="T60" fmla="*/ 1658 w 2129"/>
                <a:gd name="T61" fmla="*/ 8 h 162"/>
                <a:gd name="T62" fmla="*/ 1453 w 2129"/>
                <a:gd name="T63" fmla="*/ 6 h 162"/>
                <a:gd name="T64" fmla="*/ 1311 w 2129"/>
                <a:gd name="T65" fmla="*/ 6 h 162"/>
                <a:gd name="T66" fmla="*/ 1212 w 2129"/>
                <a:gd name="T67" fmla="*/ 6 h 162"/>
                <a:gd name="T68" fmla="*/ 1135 w 2129"/>
                <a:gd name="T69" fmla="*/ 4 h 162"/>
                <a:gd name="T70" fmla="*/ 1000 w 2129"/>
                <a:gd name="T71" fmla="*/ 6 h 162"/>
                <a:gd name="T72" fmla="*/ 837 w 2129"/>
                <a:gd name="T73" fmla="*/ 6 h 162"/>
                <a:gd name="T74" fmla="*/ 652 w 2129"/>
                <a:gd name="T75" fmla="*/ 4 h 162"/>
                <a:gd name="T76" fmla="*/ 569 w 2129"/>
                <a:gd name="T77" fmla="*/ 2 h 162"/>
                <a:gd name="T78" fmla="*/ 431 w 2129"/>
                <a:gd name="T79" fmla="*/ 2 h 162"/>
                <a:gd name="T80" fmla="*/ 256 w 2129"/>
                <a:gd name="T81" fmla="*/ 2 h 162"/>
                <a:gd name="T82" fmla="*/ 107 w 2129"/>
                <a:gd name="T83" fmla="*/ 0 h 162"/>
                <a:gd name="T84" fmla="*/ 34 w 2129"/>
                <a:gd name="T85" fmla="*/ 1 h 162"/>
                <a:gd name="T86" fmla="*/ 5 w 2129"/>
                <a:gd name="T87" fmla="*/ 18 h 162"/>
                <a:gd name="T88" fmla="*/ 0 w 2129"/>
                <a:gd name="T89" fmla="*/ 56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5" name="Freeform 23"/>
            <p:cNvSpPr>
              <a:spLocks/>
            </p:cNvSpPr>
            <p:nvPr/>
          </p:nvSpPr>
          <p:spPr bwMode="auto">
            <a:xfrm>
              <a:off x="3574" y="363"/>
              <a:ext cx="2128" cy="65"/>
            </a:xfrm>
            <a:custGeom>
              <a:avLst/>
              <a:gdLst>
                <a:gd name="T0" fmla="*/ 0 w 2128"/>
                <a:gd name="T1" fmla="*/ 15 h 65"/>
                <a:gd name="T2" fmla="*/ 6 w 2128"/>
                <a:gd name="T3" fmla="*/ 12 h 65"/>
                <a:gd name="T4" fmla="*/ 8 w 2128"/>
                <a:gd name="T5" fmla="*/ 40 h 65"/>
                <a:gd name="T6" fmla="*/ 27 w 2128"/>
                <a:gd name="T7" fmla="*/ 52 h 65"/>
                <a:gd name="T8" fmla="*/ 59 w 2128"/>
                <a:gd name="T9" fmla="*/ 49 h 65"/>
                <a:gd name="T10" fmla="*/ 110 w 2128"/>
                <a:gd name="T11" fmla="*/ 49 h 65"/>
                <a:gd name="T12" fmla="*/ 162 w 2128"/>
                <a:gd name="T13" fmla="*/ 50 h 65"/>
                <a:gd name="T14" fmla="*/ 192 w 2128"/>
                <a:gd name="T15" fmla="*/ 51 h 65"/>
                <a:gd name="T16" fmla="*/ 248 w 2128"/>
                <a:gd name="T17" fmla="*/ 48 h 65"/>
                <a:gd name="T18" fmla="*/ 327 w 2128"/>
                <a:gd name="T19" fmla="*/ 51 h 65"/>
                <a:gd name="T20" fmla="*/ 413 w 2128"/>
                <a:gd name="T21" fmla="*/ 51 h 65"/>
                <a:gd name="T22" fmla="*/ 479 w 2128"/>
                <a:gd name="T23" fmla="*/ 53 h 65"/>
                <a:gd name="T24" fmla="*/ 517 w 2128"/>
                <a:gd name="T25" fmla="*/ 52 h 65"/>
                <a:gd name="T26" fmla="*/ 645 w 2128"/>
                <a:gd name="T27" fmla="*/ 53 h 65"/>
                <a:gd name="T28" fmla="*/ 725 w 2128"/>
                <a:gd name="T29" fmla="*/ 49 h 65"/>
                <a:gd name="T30" fmla="*/ 805 w 2128"/>
                <a:gd name="T31" fmla="*/ 50 h 65"/>
                <a:gd name="T32" fmla="*/ 869 w 2128"/>
                <a:gd name="T33" fmla="*/ 50 h 65"/>
                <a:gd name="T34" fmla="*/ 968 w 2128"/>
                <a:gd name="T35" fmla="*/ 49 h 65"/>
                <a:gd name="T36" fmla="*/ 1044 w 2128"/>
                <a:gd name="T37" fmla="*/ 46 h 65"/>
                <a:gd name="T38" fmla="*/ 1157 w 2128"/>
                <a:gd name="T39" fmla="*/ 47 h 65"/>
                <a:gd name="T40" fmla="*/ 1295 w 2128"/>
                <a:gd name="T41" fmla="*/ 49 h 65"/>
                <a:gd name="T42" fmla="*/ 1377 w 2128"/>
                <a:gd name="T43" fmla="*/ 46 h 65"/>
                <a:gd name="T44" fmla="*/ 1412 w 2128"/>
                <a:gd name="T45" fmla="*/ 51 h 65"/>
                <a:gd name="T46" fmla="*/ 1519 w 2128"/>
                <a:gd name="T47" fmla="*/ 51 h 65"/>
                <a:gd name="T48" fmla="*/ 1606 w 2128"/>
                <a:gd name="T49" fmla="*/ 51 h 65"/>
                <a:gd name="T50" fmla="*/ 1636 w 2128"/>
                <a:gd name="T51" fmla="*/ 48 h 65"/>
                <a:gd name="T52" fmla="*/ 1686 w 2128"/>
                <a:gd name="T53" fmla="*/ 51 h 65"/>
                <a:gd name="T54" fmla="*/ 1712 w 2128"/>
                <a:gd name="T55" fmla="*/ 52 h 65"/>
                <a:gd name="T56" fmla="*/ 1782 w 2128"/>
                <a:gd name="T57" fmla="*/ 51 h 65"/>
                <a:gd name="T58" fmla="*/ 1841 w 2128"/>
                <a:gd name="T59" fmla="*/ 50 h 65"/>
                <a:gd name="T60" fmla="*/ 1937 w 2128"/>
                <a:gd name="T61" fmla="*/ 48 h 65"/>
                <a:gd name="T62" fmla="*/ 2072 w 2128"/>
                <a:gd name="T63" fmla="*/ 47 h 65"/>
                <a:gd name="T64" fmla="*/ 2104 w 2128"/>
                <a:gd name="T65" fmla="*/ 42 h 65"/>
                <a:gd name="T66" fmla="*/ 2120 w 2128"/>
                <a:gd name="T67" fmla="*/ 27 h 65"/>
                <a:gd name="T68" fmla="*/ 2127 w 2128"/>
                <a:gd name="T69" fmla="*/ 40 h 65"/>
                <a:gd name="T70" fmla="*/ 2124 w 2128"/>
                <a:gd name="T71" fmla="*/ 51 h 65"/>
                <a:gd name="T72" fmla="*/ 2107 w 2128"/>
                <a:gd name="T73" fmla="*/ 61 h 65"/>
                <a:gd name="T74" fmla="*/ 1972 w 2128"/>
                <a:gd name="T75" fmla="*/ 61 h 65"/>
                <a:gd name="T76" fmla="*/ 1854 w 2128"/>
                <a:gd name="T77" fmla="*/ 63 h 65"/>
                <a:gd name="T78" fmla="*/ 1800 w 2128"/>
                <a:gd name="T79" fmla="*/ 64 h 65"/>
                <a:gd name="T80" fmla="*/ 1739 w 2128"/>
                <a:gd name="T81" fmla="*/ 64 h 65"/>
                <a:gd name="T82" fmla="*/ 1628 w 2128"/>
                <a:gd name="T83" fmla="*/ 60 h 65"/>
                <a:gd name="T84" fmla="*/ 1493 w 2128"/>
                <a:gd name="T85" fmla="*/ 59 h 65"/>
                <a:gd name="T86" fmla="*/ 1382 w 2128"/>
                <a:gd name="T87" fmla="*/ 61 h 65"/>
                <a:gd name="T88" fmla="*/ 1310 w 2128"/>
                <a:gd name="T89" fmla="*/ 61 h 65"/>
                <a:gd name="T90" fmla="*/ 1256 w 2128"/>
                <a:gd name="T91" fmla="*/ 61 h 65"/>
                <a:gd name="T92" fmla="*/ 1212 w 2128"/>
                <a:gd name="T93" fmla="*/ 62 h 65"/>
                <a:gd name="T94" fmla="*/ 1163 w 2128"/>
                <a:gd name="T95" fmla="*/ 60 h 65"/>
                <a:gd name="T96" fmla="*/ 1106 w 2128"/>
                <a:gd name="T97" fmla="*/ 63 h 65"/>
                <a:gd name="T98" fmla="*/ 1030 w 2128"/>
                <a:gd name="T99" fmla="*/ 62 h 65"/>
                <a:gd name="T100" fmla="*/ 971 w 2128"/>
                <a:gd name="T101" fmla="*/ 62 h 65"/>
                <a:gd name="T102" fmla="*/ 885 w 2128"/>
                <a:gd name="T103" fmla="*/ 64 h 65"/>
                <a:gd name="T104" fmla="*/ 784 w 2128"/>
                <a:gd name="T105" fmla="*/ 64 h 65"/>
                <a:gd name="T106" fmla="*/ 692 w 2128"/>
                <a:gd name="T107" fmla="*/ 64 h 65"/>
                <a:gd name="T108" fmla="*/ 609 w 2128"/>
                <a:gd name="T109" fmla="*/ 61 h 65"/>
                <a:gd name="T110" fmla="*/ 534 w 2128"/>
                <a:gd name="T111" fmla="*/ 62 h 65"/>
                <a:gd name="T112" fmla="*/ 401 w 2128"/>
                <a:gd name="T113" fmla="*/ 63 h 65"/>
                <a:gd name="T114" fmla="*/ 256 w 2128"/>
                <a:gd name="T115" fmla="*/ 62 h 65"/>
                <a:gd name="T116" fmla="*/ 19 w 2128"/>
                <a:gd name="T117" fmla="*/ 61 h 65"/>
                <a:gd name="T118" fmla="*/ 1 w 2128"/>
                <a:gd name="T119" fmla="*/ 49 h 65"/>
                <a:gd name="T120" fmla="*/ 0 w 2128"/>
                <a:gd name="T121" fmla="*/ 32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096" name="Rectangle 2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0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098" name="Rectangle 2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mn-cs"/>
              </a:defRPr>
            </a:lvl1pPr>
          </a:lstStyle>
          <a:p>
            <a:pPr>
              <a:defRPr/>
            </a:pPr>
            <a:fld id="{288C2DA8-2747-FE46-8B3B-D491EC9F3E2F}" type="slidenum">
              <a:rPr lang="en-US"/>
              <a:pPr>
                <a:defRPr/>
              </a:pPr>
              <a:t>‹#›</a:t>
            </a:fld>
            <a:endParaRPr lang="en-US"/>
          </a:p>
        </p:txBody>
      </p:sp>
    </p:spTree>
    <p:extLst>
      <p:ext uri="{BB962C8B-B14F-4D97-AF65-F5344CB8AC3E}">
        <p14:creationId xmlns:p14="http://schemas.microsoft.com/office/powerpoint/2010/main" val="2970815299"/>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xmlns:p14="http://schemas.microsoft.com/office/powerpoint/2010/main" spd="slow">
    <p:cover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84" charset="0"/>
        </a:defRPr>
      </a:lvl6pPr>
      <a:lvl7pPr marL="914400" algn="ctr" rtl="0" fontAlgn="base">
        <a:spcBef>
          <a:spcPct val="0"/>
        </a:spcBef>
        <a:spcAft>
          <a:spcPct val="0"/>
        </a:spcAft>
        <a:defRPr sz="4400">
          <a:solidFill>
            <a:schemeClr val="tx2"/>
          </a:solidFill>
          <a:latin typeface="Times New Roman" pitchFamily="84" charset="0"/>
        </a:defRPr>
      </a:lvl7pPr>
      <a:lvl8pPr marL="1371600" algn="ctr" rtl="0" fontAlgn="base">
        <a:spcBef>
          <a:spcPct val="0"/>
        </a:spcBef>
        <a:spcAft>
          <a:spcPct val="0"/>
        </a:spcAft>
        <a:defRPr sz="4400">
          <a:solidFill>
            <a:schemeClr val="tx2"/>
          </a:solidFill>
          <a:latin typeface="Times New Roman" pitchFamily="84" charset="0"/>
        </a:defRPr>
      </a:lvl8pPr>
      <a:lvl9pPr marL="1828800" algn="ctr" rtl="0" fontAlgn="base">
        <a:spcBef>
          <a:spcPct val="0"/>
        </a:spcBef>
        <a:spcAft>
          <a:spcPct val="0"/>
        </a:spcAft>
        <a:defRPr sz="4400">
          <a:solidFill>
            <a:schemeClr val="tx2"/>
          </a:solidFill>
          <a:latin typeface="Times New Roman" pitchFamily="84" charset="0"/>
        </a:defRPr>
      </a:lvl9pPr>
    </p:titleStyle>
    <p:bodyStyle>
      <a:lvl1pPr marL="342900" indent="-342900" algn="l" rtl="0" eaLnBrk="0" fontAlgn="base" hangingPunct="0">
        <a:spcBef>
          <a:spcPct val="20000"/>
        </a:spcBef>
        <a:spcAft>
          <a:spcPct val="0"/>
        </a:spcAft>
        <a:buSzPct val="75000"/>
        <a:buFont typeface="Wingdings" charset="0"/>
        <a:buChar char="v"/>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75000"/>
        <a:buFont typeface="Wingdings" charset="0"/>
        <a:buChar char="v"/>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75000"/>
        <a:buFont typeface="Wingdings" charset="0"/>
        <a:buChar char="v"/>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Wingdings" charset="0"/>
        <a:buChar char="v"/>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75000"/>
        <a:buFont typeface="Wingdings" charset="0"/>
        <a:buChar char="v"/>
        <a:defRPr sz="2000">
          <a:solidFill>
            <a:schemeClr val="tx1"/>
          </a:solidFill>
          <a:latin typeface="+mn-lt"/>
          <a:ea typeface="ＭＳ Ｐゴシック" charset="0"/>
        </a:defRPr>
      </a:lvl5pPr>
      <a:lvl6pPr marL="2514600" indent="-228600" algn="l" rtl="0" fontAlgn="base">
        <a:spcBef>
          <a:spcPct val="20000"/>
        </a:spcBef>
        <a:spcAft>
          <a:spcPct val="0"/>
        </a:spcAft>
        <a:buSzPct val="75000"/>
        <a:buFont typeface="Wingdings" pitchFamily="84"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84"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84"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84"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8C2DA8-2747-FE46-8B3B-D491EC9F3E2F}" type="slidenum">
              <a:rPr lang="en-US" smtClean="0"/>
              <a:pPr>
                <a:defRPr/>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xmlns:p14="http://schemas.microsoft.com/office/powerpoint/2010/main" spd="slow">
    <p:cover dir="ld"/>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history.com/topics/inventions/transcontinental-railroad"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2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Think, Wonder - abbreviated</a:t>
            </a:r>
            <a:endParaRPr lang="en-US" dirty="0"/>
          </a:p>
        </p:txBody>
      </p:sp>
      <p:sp>
        <p:nvSpPr>
          <p:cNvPr id="3" name="Content Placeholder 2"/>
          <p:cNvSpPr>
            <a:spLocks noGrp="1"/>
          </p:cNvSpPr>
          <p:nvPr>
            <p:ph idx="1"/>
          </p:nvPr>
        </p:nvSpPr>
        <p:spPr/>
        <p:txBody>
          <a:bodyPr/>
          <a:lstStyle/>
          <a:p>
            <a:r>
              <a:rPr lang="en-US" dirty="0" smtClean="0"/>
              <a:t>With each image that comes up we will share out:</a:t>
            </a:r>
          </a:p>
          <a:p>
            <a:pPr marL="971550" lvl="1" indent="-514350">
              <a:buAutoNum type="arabicPeriod"/>
            </a:pPr>
            <a:r>
              <a:rPr lang="en-US" dirty="0" smtClean="0"/>
              <a:t>What we actually SEE</a:t>
            </a:r>
          </a:p>
          <a:p>
            <a:pPr marL="971550" lvl="1" indent="-514350">
              <a:buAutoNum type="arabicPeriod"/>
            </a:pPr>
            <a:r>
              <a:rPr lang="en-US" dirty="0" smtClean="0"/>
              <a:t>What we THINK we see</a:t>
            </a:r>
          </a:p>
          <a:p>
            <a:pPr marL="971550" lvl="1" indent="-514350">
              <a:buAutoNum type="arabicPeriod"/>
            </a:pPr>
            <a:r>
              <a:rPr lang="en-US" dirty="0" smtClean="0"/>
              <a:t>What we WONDER about the images … </a:t>
            </a:r>
          </a:p>
          <a:p>
            <a:pPr marL="857250" lvl="2" indent="0">
              <a:buNone/>
            </a:pPr>
            <a:r>
              <a:rPr lang="en-US" dirty="0"/>
              <a:t>K</a:t>
            </a:r>
            <a:r>
              <a:rPr lang="en-US" dirty="0" smtClean="0"/>
              <a:t>eep this related to the topic of the day: </a:t>
            </a:r>
          </a:p>
          <a:p>
            <a:pPr marL="857250" lvl="2" indent="0">
              <a:buNone/>
            </a:pPr>
            <a:r>
              <a:rPr lang="en-US" sz="3600" dirty="0" smtClean="0">
                <a:latin typeface="Marker Felt"/>
                <a:cs typeface="Marker Felt"/>
              </a:rPr>
              <a:t>Moving West – why people moved?</a:t>
            </a:r>
            <a:endParaRPr lang="en-US" sz="3600" dirty="0">
              <a:latin typeface="Marker Felt"/>
              <a:cs typeface="Marker Felt"/>
            </a:endParaRPr>
          </a:p>
        </p:txBody>
      </p:sp>
    </p:spTree>
    <p:extLst>
      <p:ext uri="{BB962C8B-B14F-4D97-AF65-F5344CB8AC3E}">
        <p14:creationId xmlns:p14="http://schemas.microsoft.com/office/powerpoint/2010/main" val="30200132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 y="50800"/>
            <a:ext cx="8890000" cy="6756400"/>
          </a:xfrm>
          <a:prstGeom prst="rect">
            <a:avLst/>
          </a:prstGeom>
        </p:spPr>
      </p:pic>
    </p:spTree>
    <p:extLst>
      <p:ext uri="{BB962C8B-B14F-4D97-AF65-F5344CB8AC3E}">
        <p14:creationId xmlns:p14="http://schemas.microsoft.com/office/powerpoint/2010/main" val="1547474199"/>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7" name="Picture 4" descr="8"/>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5063"/>
            <a:ext cx="9144000" cy="661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96102" y="298033"/>
            <a:ext cx="5029007" cy="1015663"/>
          </a:xfrm>
          <a:prstGeom prst="rect">
            <a:avLst/>
          </a:prstGeom>
          <a:noFill/>
        </p:spPr>
        <p:txBody>
          <a:bodyPr wrap="none" rtlCol="0">
            <a:spAutoFit/>
          </a:bodyPr>
          <a:lstStyle/>
          <a:p>
            <a:r>
              <a:rPr lang="en-US" sz="6000" b="1" dirty="0" smtClean="0">
                <a:solidFill>
                  <a:schemeClr val="bg1"/>
                </a:solidFill>
                <a:latin typeface="Avenir Black"/>
                <a:cs typeface="Avenir Black"/>
              </a:rPr>
              <a:t>Moving West</a:t>
            </a:r>
            <a:endParaRPr lang="en-US" sz="6000" b="1" dirty="0">
              <a:solidFill>
                <a:schemeClr val="bg1"/>
              </a:solidFill>
              <a:latin typeface="Avenir Black"/>
              <a:cs typeface="Avenir Black"/>
            </a:endParaRPr>
          </a:p>
        </p:txBody>
      </p:sp>
    </p:spTree>
    <p:extLst>
      <p:ext uri="{BB962C8B-B14F-4D97-AF65-F5344CB8AC3E}">
        <p14:creationId xmlns:p14="http://schemas.microsoft.com/office/powerpoint/2010/main" val="4261587050"/>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7" name="Picture 4" descr="8"/>
          <p:cNvPicPr>
            <a:picLocks noChangeAspect="1" noChangeArrowheads="1"/>
          </p:cNvPicPr>
          <p:nvPr/>
        </p:nvPicPr>
        <p:blipFill>
          <a:blip r:embed="rId3">
            <a:alphaModFix amt="41000"/>
            <a:extLst>
              <a:ext uri="{28A0092B-C50C-407E-A947-70E740481C1C}">
                <a14:useLocalDpi xmlns:a14="http://schemas.microsoft.com/office/drawing/2010/main" val="0"/>
              </a:ext>
            </a:extLst>
          </a:blip>
          <a:srcRect/>
          <a:stretch>
            <a:fillRect/>
          </a:stretch>
        </p:blipFill>
        <p:spPr bwMode="auto">
          <a:xfrm>
            <a:off x="0" y="-5063"/>
            <a:ext cx="9144000" cy="661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p:txBody>
          <a:bodyPr/>
          <a:lstStyle/>
          <a:p>
            <a:pPr lvl="1" algn="ctr" eaLnBrk="1" hangingPunct="1">
              <a:lnSpc>
                <a:spcPct val="90000"/>
              </a:lnSpc>
              <a:defRPr/>
            </a:pPr>
            <a:r>
              <a:rPr lang="en-US" sz="3200" b="1" dirty="0">
                <a:solidFill>
                  <a:srgbClr val="FFFFFF"/>
                </a:solidFill>
                <a:latin typeface="Times New Roman" charset="0"/>
              </a:rPr>
              <a:t>WHY DO PEOPLE MOVE WEST?</a:t>
            </a:r>
          </a:p>
        </p:txBody>
      </p:sp>
      <p:sp>
        <p:nvSpPr>
          <p:cNvPr id="21507" name="Rectangle 3"/>
          <p:cNvSpPr>
            <a:spLocks noGrp="1" noChangeArrowheads="1"/>
          </p:cNvSpPr>
          <p:nvPr>
            <p:ph idx="1"/>
          </p:nvPr>
        </p:nvSpPr>
        <p:spPr>
          <a:xfrm>
            <a:off x="247649" y="1828800"/>
            <a:ext cx="8772525" cy="4648200"/>
          </a:xfrm>
        </p:spPr>
        <p:txBody>
          <a:bodyPr/>
          <a:lstStyle/>
          <a:p>
            <a:pPr lvl="1" eaLnBrk="1" hangingPunct="1">
              <a:lnSpc>
                <a:spcPct val="90000"/>
              </a:lnSpc>
              <a:buFont typeface="Wingdings" charset="0"/>
              <a:buNone/>
              <a:defRPr/>
            </a:pPr>
            <a:r>
              <a:rPr lang="en-US" dirty="0">
                <a:latin typeface="Times New Roman" charset="0"/>
              </a:rPr>
              <a:t>		</a:t>
            </a:r>
            <a:r>
              <a:rPr lang="en-US" sz="3300" dirty="0">
                <a:latin typeface="Times New Roman" charset="0"/>
              </a:rPr>
              <a:t>1.  </a:t>
            </a:r>
            <a:r>
              <a:rPr lang="en-US" sz="3300" dirty="0" smtClean="0">
                <a:latin typeface="Times New Roman" charset="0"/>
              </a:rPr>
              <a:t>Cheap land: used </a:t>
            </a:r>
            <a:r>
              <a:rPr lang="en-US" sz="3300" dirty="0">
                <a:latin typeface="Times New Roman" charset="0"/>
              </a:rPr>
              <a:t>for farming and herding                  </a:t>
            </a:r>
          </a:p>
          <a:p>
            <a:pPr eaLnBrk="1" hangingPunct="1">
              <a:lnSpc>
                <a:spcPct val="90000"/>
              </a:lnSpc>
              <a:buFont typeface="Wingdings" charset="0"/>
              <a:buNone/>
              <a:defRPr/>
            </a:pPr>
            <a:r>
              <a:rPr lang="en-US" sz="3300" dirty="0">
                <a:latin typeface="Times New Roman" charset="0"/>
                <a:cs typeface="+mn-cs"/>
              </a:rPr>
              <a:t> 		2.  </a:t>
            </a:r>
            <a:r>
              <a:rPr lang="en-US" sz="3300" dirty="0" smtClean="0">
                <a:latin typeface="Times New Roman" charset="0"/>
                <a:cs typeface="+mn-cs"/>
              </a:rPr>
              <a:t>Gold: 1848 </a:t>
            </a:r>
            <a:r>
              <a:rPr lang="en-US" sz="3300" dirty="0">
                <a:latin typeface="Times New Roman" charset="0"/>
                <a:cs typeface="+mn-cs"/>
              </a:rPr>
              <a:t>Gold Rush			</a:t>
            </a:r>
            <a:endParaRPr lang="en-US" sz="3300" dirty="0" smtClean="0">
              <a:latin typeface="Times New Roman" charset="0"/>
              <a:cs typeface="+mn-cs"/>
            </a:endParaRPr>
          </a:p>
          <a:p>
            <a:pPr eaLnBrk="1" hangingPunct="1">
              <a:lnSpc>
                <a:spcPct val="90000"/>
              </a:lnSpc>
              <a:buFont typeface="Wingdings" charset="0"/>
              <a:buNone/>
              <a:defRPr/>
            </a:pPr>
            <a:r>
              <a:rPr lang="en-US" sz="3300" dirty="0">
                <a:latin typeface="Times New Roman" charset="0"/>
                <a:cs typeface="+mn-cs"/>
              </a:rPr>
              <a:t>	</a:t>
            </a:r>
            <a:r>
              <a:rPr lang="en-US" sz="3300" dirty="0" smtClean="0">
                <a:latin typeface="Times New Roman" charset="0"/>
                <a:cs typeface="+mn-cs"/>
              </a:rPr>
              <a:t>	3</a:t>
            </a:r>
            <a:r>
              <a:rPr lang="en-US" sz="3300" dirty="0">
                <a:latin typeface="Times New Roman" charset="0"/>
                <a:cs typeface="+mn-cs"/>
              </a:rPr>
              <a:t>.  </a:t>
            </a:r>
            <a:r>
              <a:rPr lang="en-US" sz="3300" dirty="0" smtClean="0">
                <a:latin typeface="Times New Roman" charset="0"/>
                <a:cs typeface="+mn-cs"/>
              </a:rPr>
              <a:t>Railroad </a:t>
            </a:r>
            <a:r>
              <a:rPr lang="en-US" sz="3300" dirty="0">
                <a:latin typeface="Times New Roman" charset="0"/>
                <a:cs typeface="+mn-cs"/>
              </a:rPr>
              <a:t>jobs</a:t>
            </a:r>
            <a:endParaRPr lang="en-US" dirty="0">
              <a:latin typeface="Times New Roman" charset="0"/>
              <a:cs typeface="+mn-cs"/>
            </a:endParaRPr>
          </a:p>
          <a:p>
            <a:pPr eaLnBrk="1" hangingPunct="1">
              <a:lnSpc>
                <a:spcPct val="90000"/>
              </a:lnSpc>
              <a:buFont typeface="Wingdings" charset="0"/>
              <a:buNone/>
              <a:defRPr/>
            </a:pPr>
            <a:r>
              <a:rPr lang="en-US" dirty="0">
                <a:latin typeface="Times New Roman" charset="0"/>
                <a:cs typeface="+mn-cs"/>
              </a:rPr>
              <a:t>  </a:t>
            </a:r>
          </a:p>
          <a:p>
            <a:pPr eaLnBrk="1" hangingPunct="1">
              <a:lnSpc>
                <a:spcPct val="90000"/>
              </a:lnSpc>
              <a:buFont typeface="Wingdings" charset="0"/>
              <a:buNone/>
              <a:defRPr/>
            </a:pPr>
            <a:r>
              <a:rPr lang="en-US" dirty="0">
                <a:latin typeface="Times New Roman" charset="0"/>
                <a:cs typeface="+mn-cs"/>
              </a:rPr>
              <a:t>Justification: “Manifest Destiny”</a:t>
            </a:r>
          </a:p>
        </p:txBody>
      </p:sp>
    </p:spTree>
    <p:extLst>
      <p:ext uri="{BB962C8B-B14F-4D97-AF65-F5344CB8AC3E}">
        <p14:creationId xmlns:p14="http://schemas.microsoft.com/office/powerpoint/2010/main" val="39384051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a:latin typeface="Times New Roman" charset="0"/>
              <a:cs typeface="+mj-cs"/>
            </a:endParaRPr>
          </a:p>
        </p:txBody>
      </p:sp>
      <p:sp>
        <p:nvSpPr>
          <p:cNvPr id="22531" name="Rectangle 3"/>
          <p:cNvSpPr>
            <a:spLocks noGrp="1" noChangeArrowheads="1"/>
          </p:cNvSpPr>
          <p:nvPr>
            <p:ph idx="1"/>
          </p:nvPr>
        </p:nvSpPr>
        <p:spPr/>
        <p:txBody>
          <a:bodyPr/>
          <a:lstStyle/>
          <a:p>
            <a:pPr eaLnBrk="1" hangingPunct="1">
              <a:defRPr/>
            </a:pPr>
            <a:endParaRPr lang="en-US">
              <a:latin typeface="Times New Roman" charset="0"/>
              <a:cs typeface="+mn-cs"/>
            </a:endParaRPr>
          </a:p>
        </p:txBody>
      </p:sp>
      <p:pic>
        <p:nvPicPr>
          <p:cNvPr id="49155" name="Picture 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49429" y="4941567"/>
            <a:ext cx="7142137" cy="1169551"/>
          </a:xfrm>
          <a:prstGeom prst="rect">
            <a:avLst/>
          </a:prstGeom>
          <a:noFill/>
        </p:spPr>
        <p:txBody>
          <a:bodyPr wrap="none" rtlCol="0">
            <a:spAutoFit/>
          </a:bodyPr>
          <a:lstStyle/>
          <a:p>
            <a:r>
              <a:rPr lang="en-US" sz="7000" b="1" dirty="0" smtClean="0">
                <a:solidFill>
                  <a:schemeClr val="bg2"/>
                </a:solidFill>
              </a:rPr>
              <a:t>So, who moves…?</a:t>
            </a:r>
            <a:endParaRPr lang="en-US" sz="7000" b="1" dirty="0">
              <a:solidFill>
                <a:schemeClr val="bg2"/>
              </a:solidFill>
            </a:endParaRPr>
          </a:p>
        </p:txBody>
      </p:sp>
    </p:spTree>
    <p:extLst>
      <p:ext uri="{BB962C8B-B14F-4D97-AF65-F5344CB8AC3E}">
        <p14:creationId xmlns:p14="http://schemas.microsoft.com/office/powerpoint/2010/main" val="3588711235"/>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latin typeface="Times New Roman" charset="0"/>
              </a:rPr>
              <a:t>1. </a:t>
            </a:r>
            <a:r>
              <a:rPr lang="en-US" dirty="0">
                <a:latin typeface="Times New Roman" charset="0"/>
              </a:rPr>
              <a:t>Homesteaders- farmers</a:t>
            </a:r>
            <a:endParaRPr lang="en-US" dirty="0">
              <a:latin typeface="Times New Roman" charset="0"/>
              <a:cs typeface="+mj-cs"/>
            </a:endParaRPr>
          </a:p>
        </p:txBody>
      </p:sp>
      <p:sp>
        <p:nvSpPr>
          <p:cNvPr id="29699" name="Rectangle 3"/>
          <p:cNvSpPr>
            <a:spLocks noGrp="1" noChangeArrowheads="1"/>
          </p:cNvSpPr>
          <p:nvPr>
            <p:ph idx="1"/>
          </p:nvPr>
        </p:nvSpPr>
        <p:spPr/>
        <p:txBody>
          <a:bodyPr>
            <a:normAutofit/>
          </a:bodyPr>
          <a:lstStyle/>
          <a:p>
            <a:pPr lvl="2" eaLnBrk="1" hangingPunct="1">
              <a:defRPr/>
            </a:pPr>
            <a:r>
              <a:rPr lang="en-US" sz="3300" dirty="0" smtClean="0">
                <a:latin typeface="Times New Roman" charset="0"/>
              </a:rPr>
              <a:t>Moved </a:t>
            </a:r>
            <a:r>
              <a:rPr lang="en-US" sz="3300" dirty="0">
                <a:latin typeface="Times New Roman" charset="0"/>
              </a:rPr>
              <a:t>from the Midwest where they had already been farmers</a:t>
            </a:r>
          </a:p>
          <a:p>
            <a:pPr lvl="2" eaLnBrk="1" hangingPunct="1">
              <a:defRPr/>
            </a:pPr>
            <a:r>
              <a:rPr lang="en-US" sz="3300" dirty="0">
                <a:latin typeface="Times New Roman" charset="0"/>
              </a:rPr>
              <a:t>Lived in the Prairie states called America’s Breadbasket</a:t>
            </a:r>
          </a:p>
          <a:p>
            <a:pPr lvl="2" eaLnBrk="1" hangingPunct="1">
              <a:defRPr/>
            </a:pPr>
            <a:r>
              <a:rPr lang="en-US" sz="3300" dirty="0">
                <a:latin typeface="Times New Roman" charset="0"/>
              </a:rPr>
              <a:t>Difficult conditions</a:t>
            </a:r>
          </a:p>
          <a:p>
            <a:pPr lvl="2" eaLnBrk="1" hangingPunct="1">
              <a:defRPr/>
            </a:pPr>
            <a:r>
              <a:rPr lang="en-US" sz="3300" dirty="0">
                <a:latin typeface="Times New Roman" charset="0"/>
              </a:rPr>
              <a:t>Lived in </a:t>
            </a:r>
            <a:r>
              <a:rPr lang="en-US" sz="3300" dirty="0" err="1">
                <a:latin typeface="Times New Roman" charset="0"/>
              </a:rPr>
              <a:t>soddies</a:t>
            </a:r>
            <a:endParaRPr lang="en-US" dirty="0">
              <a:latin typeface="Times New Roman" charset="0"/>
            </a:endParaRPr>
          </a:p>
        </p:txBody>
      </p:sp>
    </p:spTree>
    <p:extLst>
      <p:ext uri="{BB962C8B-B14F-4D97-AF65-F5344CB8AC3E}">
        <p14:creationId xmlns:p14="http://schemas.microsoft.com/office/powerpoint/2010/main" val="2060461964"/>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CC"/>
                </a:solidFill>
              </a:rPr>
              <a:t>A Hard Life on the </a:t>
            </a:r>
            <a:r>
              <a:rPr lang="en-US" dirty="0" smtClean="0">
                <a:solidFill>
                  <a:srgbClr val="FFFFCC"/>
                </a:solidFill>
              </a:rPr>
              <a:t>Plains </a:t>
            </a:r>
            <a:endParaRPr lang="en-US" dirty="0"/>
          </a:p>
        </p:txBody>
      </p:sp>
      <p:sp>
        <p:nvSpPr>
          <p:cNvPr id="3" name="Content Placeholder 2"/>
          <p:cNvSpPr>
            <a:spLocks noGrp="1"/>
          </p:cNvSpPr>
          <p:nvPr>
            <p:ph idx="1"/>
          </p:nvPr>
        </p:nvSpPr>
        <p:spPr/>
        <p:txBody>
          <a:bodyPr/>
          <a:lstStyle/>
          <a:p>
            <a:pPr eaLnBrk="1" hangingPunct="1"/>
            <a:r>
              <a:rPr lang="en-US" sz="3000" dirty="0">
                <a:solidFill>
                  <a:srgbClr val="FFFFCC"/>
                </a:solidFill>
              </a:rPr>
              <a:t>T</a:t>
            </a:r>
            <a:r>
              <a:rPr lang="en-US" sz="3000" dirty="0" smtClean="0">
                <a:solidFill>
                  <a:srgbClr val="FFFFCC"/>
                </a:solidFill>
              </a:rPr>
              <a:t>hick sod (a layer of soil tangled with roots) covered fertile soil</a:t>
            </a:r>
          </a:p>
          <a:p>
            <a:pPr eaLnBrk="1" hangingPunct="1"/>
            <a:r>
              <a:rPr lang="en-US" sz="3000" dirty="0" smtClean="0">
                <a:solidFill>
                  <a:srgbClr val="FFFFCC"/>
                </a:solidFill>
              </a:rPr>
              <a:t>1877 – John Deere created a steel plow that could bust up the sod</a:t>
            </a:r>
          </a:p>
          <a:p>
            <a:pPr marL="0" indent="0" eaLnBrk="1" hangingPunct="1">
              <a:buNone/>
            </a:pPr>
            <a:endParaRPr lang="en-US" sz="3000" dirty="0" smtClean="0">
              <a:solidFill>
                <a:srgbClr val="FFFFCC"/>
              </a:solidFill>
            </a:endParaRPr>
          </a:p>
        </p:txBody>
      </p:sp>
    </p:spTree>
    <p:extLst>
      <p:ext uri="{BB962C8B-B14F-4D97-AF65-F5344CB8AC3E}">
        <p14:creationId xmlns:p14="http://schemas.microsoft.com/office/powerpoint/2010/main" val="994433013"/>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5" y="80760"/>
            <a:ext cx="9062605" cy="672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259674"/>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4" y="-11758"/>
            <a:ext cx="9042024" cy="672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420680"/>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defRPr/>
            </a:pPr>
            <a:r>
              <a:rPr lang="en-US" b="1" dirty="0" smtClean="0">
                <a:latin typeface="Times New Roman" charset="0"/>
                <a:cs typeface="+mj-cs"/>
              </a:rPr>
              <a:t>WHY?</a:t>
            </a:r>
            <a:endParaRPr lang="en-US" b="1" dirty="0">
              <a:latin typeface="Times New Roman" charset="0"/>
              <a:cs typeface="+mj-cs"/>
            </a:endParaRPr>
          </a:p>
        </p:txBody>
      </p:sp>
      <p:sp>
        <p:nvSpPr>
          <p:cNvPr id="32771" name="Rectangle 3"/>
          <p:cNvSpPr>
            <a:spLocks noGrp="1" noChangeArrowheads="1"/>
          </p:cNvSpPr>
          <p:nvPr>
            <p:ph idx="1"/>
          </p:nvPr>
        </p:nvSpPr>
        <p:spPr/>
        <p:txBody>
          <a:bodyPr/>
          <a:lstStyle/>
          <a:p>
            <a:pPr eaLnBrk="1" hangingPunct="1">
              <a:defRPr/>
            </a:pPr>
            <a:r>
              <a:rPr lang="en-US" sz="4300" b="1" dirty="0" smtClean="0">
                <a:latin typeface="Times New Roman" charset="0"/>
                <a:cs typeface="+mn-cs"/>
              </a:rPr>
              <a:t>Homestead Act 1862</a:t>
            </a:r>
            <a:endParaRPr lang="en-US" sz="4300" dirty="0">
              <a:latin typeface="Times New Roman" charset="0"/>
              <a:cs typeface="+mn-cs"/>
            </a:endParaRPr>
          </a:p>
          <a:p>
            <a:pPr lvl="1" eaLnBrk="1" hangingPunct="1">
              <a:defRPr/>
            </a:pPr>
            <a:r>
              <a:rPr lang="en-US" sz="4300" dirty="0">
                <a:latin typeface="Times New Roman" charset="0"/>
              </a:rPr>
              <a:t> government gave 160 acres of free land to any head of household who farmed it for 5 years</a:t>
            </a:r>
            <a:endParaRPr lang="en-US" sz="2400" dirty="0">
              <a:latin typeface="Times New Roman" charset="0"/>
            </a:endParaRPr>
          </a:p>
        </p:txBody>
      </p:sp>
    </p:spTree>
    <p:extLst>
      <p:ext uri="{BB962C8B-B14F-4D97-AF65-F5344CB8AC3E}">
        <p14:creationId xmlns:p14="http://schemas.microsoft.com/office/powerpoint/2010/main" val="1673943433"/>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a:latin typeface="Times New Roman" charset="0"/>
              </a:rPr>
              <a:t> </a:t>
            </a:r>
            <a:r>
              <a:rPr lang="en-US" dirty="0" smtClean="0">
                <a:latin typeface="Times New Roman" charset="0"/>
              </a:rPr>
              <a:t>2. </a:t>
            </a:r>
            <a:r>
              <a:rPr lang="en-US" dirty="0" err="1" smtClean="0">
                <a:latin typeface="Times New Roman" charset="0"/>
              </a:rPr>
              <a:t>Exodusters</a:t>
            </a:r>
            <a:r>
              <a:rPr lang="en-US" dirty="0" smtClean="0">
                <a:latin typeface="Times New Roman" charset="0"/>
                <a:cs typeface="+mj-cs"/>
              </a:rPr>
              <a:t> </a:t>
            </a:r>
            <a:endParaRPr lang="en-US" dirty="0">
              <a:latin typeface="Times New Roman" charset="0"/>
              <a:cs typeface="+mj-cs"/>
            </a:endParaRPr>
          </a:p>
        </p:txBody>
      </p:sp>
      <p:sp>
        <p:nvSpPr>
          <p:cNvPr id="24579" name="Rectangle 3"/>
          <p:cNvSpPr>
            <a:spLocks noGrp="1" noChangeArrowheads="1"/>
          </p:cNvSpPr>
          <p:nvPr>
            <p:ph idx="1"/>
          </p:nvPr>
        </p:nvSpPr>
        <p:spPr/>
        <p:txBody>
          <a:bodyPr/>
          <a:lstStyle/>
          <a:p>
            <a:pPr eaLnBrk="1" hangingPunct="1">
              <a:defRPr/>
            </a:pPr>
            <a:r>
              <a:rPr lang="en-US" sz="4000" dirty="0" smtClean="0">
                <a:latin typeface="Times New Roman" charset="0"/>
              </a:rPr>
              <a:t>Former </a:t>
            </a:r>
            <a:r>
              <a:rPr lang="en-US" sz="4000" dirty="0">
                <a:latin typeface="Times New Roman" charset="0"/>
              </a:rPr>
              <a:t>slaves who moved west to </a:t>
            </a:r>
            <a:r>
              <a:rPr lang="en-US" sz="4000" dirty="0" smtClean="0">
                <a:latin typeface="Times New Roman" charset="0"/>
              </a:rPr>
              <a:t>farm</a:t>
            </a:r>
          </a:p>
          <a:p>
            <a:pPr eaLnBrk="1" hangingPunct="1">
              <a:defRPr/>
            </a:pPr>
            <a:r>
              <a:rPr lang="en-US" sz="3500" dirty="0">
                <a:solidFill>
                  <a:srgbClr val="FFFFCC"/>
                </a:solidFill>
              </a:rPr>
              <a:t>70,000 African </a:t>
            </a:r>
            <a:r>
              <a:rPr lang="en-US" sz="3500" dirty="0" smtClean="0">
                <a:solidFill>
                  <a:srgbClr val="FFFFCC"/>
                </a:solidFill>
              </a:rPr>
              <a:t>Americans </a:t>
            </a:r>
          </a:p>
          <a:p>
            <a:pPr eaLnBrk="1" hangingPunct="1">
              <a:defRPr/>
            </a:pPr>
            <a:r>
              <a:rPr lang="en-US" dirty="0" smtClean="0">
                <a:latin typeface="Times New Roman" charset="0"/>
              </a:rPr>
              <a:t>REVIEW </a:t>
            </a:r>
          </a:p>
          <a:p>
            <a:pPr lvl="2" eaLnBrk="1" hangingPunct="1">
              <a:defRPr/>
            </a:pPr>
            <a:r>
              <a:rPr lang="en-US" dirty="0" smtClean="0">
                <a:latin typeface="Times New Roman" charset="0"/>
              </a:rPr>
              <a:t> </a:t>
            </a:r>
            <a:r>
              <a:rPr lang="en-US" dirty="0">
                <a:latin typeface="Times New Roman" charset="0"/>
              </a:rPr>
              <a:t>W</a:t>
            </a:r>
            <a:r>
              <a:rPr lang="en-US" dirty="0" smtClean="0">
                <a:latin typeface="Times New Roman" charset="0"/>
              </a:rPr>
              <a:t>hen did Civil War end? </a:t>
            </a:r>
          </a:p>
          <a:p>
            <a:pPr lvl="2" eaLnBrk="1" hangingPunct="1">
              <a:defRPr/>
            </a:pPr>
            <a:r>
              <a:rPr lang="en-US" dirty="0" smtClean="0">
                <a:latin typeface="Times New Roman" charset="0"/>
              </a:rPr>
              <a:t>After Civil War (during Reconstruction) what job did former slaves often have?</a:t>
            </a:r>
          </a:p>
          <a:p>
            <a:pPr lvl="2" eaLnBrk="1" hangingPunct="1">
              <a:defRPr/>
            </a:pPr>
            <a:r>
              <a:rPr lang="en-US" dirty="0" smtClean="0">
                <a:latin typeface="Times New Roman" charset="0"/>
              </a:rPr>
              <a:t>What was life like in the South during Reconstruction and afterwards for former slaves? </a:t>
            </a:r>
          </a:p>
          <a:p>
            <a:pPr lvl="2" eaLnBrk="1" hangingPunct="1">
              <a:defRPr/>
            </a:pPr>
            <a:endParaRPr lang="en-US" dirty="0" smtClean="0">
              <a:latin typeface="Times New Roman" charset="0"/>
            </a:endParaRPr>
          </a:p>
        </p:txBody>
      </p:sp>
    </p:spTree>
    <p:extLst>
      <p:ext uri="{BB962C8B-B14F-4D97-AF65-F5344CB8AC3E}">
        <p14:creationId xmlns:p14="http://schemas.microsoft.com/office/powerpoint/2010/main" val="2733836221"/>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checkerboard(across)">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rospectors-1"/>
          <p:cNvPicPr>
            <a:picLocks noChangeAspect="1" noChangeArrowheads="1"/>
          </p:cNvPicPr>
          <p:nvPr/>
        </p:nvPicPr>
        <p:blipFill>
          <a:blip r:embed="rId2" cstate="print">
            <a:lum bright="6000" contrast="6000"/>
          </a:blip>
          <a:srcRect l="2191" t="2768" r="1370" b="5882"/>
          <a:stretch>
            <a:fillRect/>
          </a:stretch>
        </p:blipFill>
        <p:spPr bwMode="auto">
          <a:xfrm>
            <a:off x="0" y="373917"/>
            <a:ext cx="6972132" cy="5229099"/>
          </a:xfrm>
          <a:prstGeom prst="rect">
            <a:avLst/>
          </a:prstGeom>
          <a:noFill/>
          <a:ln w="9525">
            <a:noFill/>
            <a:miter lim="800000"/>
            <a:headEnd/>
            <a:tailEnd/>
          </a:ln>
        </p:spPr>
      </p:pic>
      <p:pic>
        <p:nvPicPr>
          <p:cNvPr id="5" name="Picture 6" descr="Gold_Prospectors_Handbook"/>
          <p:cNvPicPr>
            <a:picLocks noChangeAspect="1" noChangeArrowheads="1"/>
          </p:cNvPicPr>
          <p:nvPr/>
        </p:nvPicPr>
        <p:blipFill>
          <a:blip r:embed="rId3" cstate="print">
            <a:lum contrast="6000"/>
          </a:blip>
          <a:srcRect t="2899"/>
          <a:stretch>
            <a:fillRect/>
          </a:stretch>
        </p:blipFill>
        <p:spPr bwMode="auto">
          <a:xfrm>
            <a:off x="5876782" y="1869430"/>
            <a:ext cx="3159744" cy="4845845"/>
          </a:xfrm>
          <a:prstGeom prst="rect">
            <a:avLst/>
          </a:prstGeom>
          <a:noFill/>
          <a:ln w="9525">
            <a:solidFill>
              <a:srgbClr val="663300"/>
            </a:solidFill>
            <a:miter lim="800000"/>
            <a:headEnd/>
            <a:tailEnd/>
          </a:ln>
        </p:spPr>
      </p:pic>
    </p:spTree>
    <p:extLst>
      <p:ext uri="{BB962C8B-B14F-4D97-AF65-F5344CB8AC3E}">
        <p14:creationId xmlns:p14="http://schemas.microsoft.com/office/powerpoint/2010/main" val="7322101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8763" y="685800"/>
            <a:ext cx="8885237" cy="1155700"/>
          </a:xfrm>
        </p:spPr>
        <p:txBody>
          <a:bodyPr/>
          <a:lstStyle/>
          <a:p>
            <a:pPr eaLnBrk="1" hangingPunct="1">
              <a:defRPr/>
            </a:pPr>
            <a:endParaRPr lang="en-US">
              <a:latin typeface="Cleveland Condensed" charset="0"/>
              <a:cs typeface="+mj-cs"/>
            </a:endParaRPr>
          </a:p>
        </p:txBody>
      </p:sp>
      <p:sp>
        <p:nvSpPr>
          <p:cNvPr id="25603" name="Rectangle 3"/>
          <p:cNvSpPr>
            <a:spLocks noGrp="1" noChangeArrowheads="1"/>
          </p:cNvSpPr>
          <p:nvPr>
            <p:ph idx="1"/>
          </p:nvPr>
        </p:nvSpPr>
        <p:spPr/>
        <p:txBody>
          <a:bodyPr/>
          <a:lstStyle/>
          <a:p>
            <a:pPr eaLnBrk="1" hangingPunct="1">
              <a:defRPr/>
            </a:pPr>
            <a:endParaRPr lang="en-US">
              <a:latin typeface="Times New Roman" charset="0"/>
              <a:cs typeface="+mn-cs"/>
            </a:endParaRPr>
          </a:p>
        </p:txBody>
      </p:sp>
      <p:pic>
        <p:nvPicPr>
          <p:cNvPr id="55299"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856"/>
            <a:ext cx="91440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887763"/>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Rush for Land…</a:t>
            </a:r>
            <a:endParaRPr lang="en-US" dirty="0"/>
          </a:p>
        </p:txBody>
      </p:sp>
      <p:sp>
        <p:nvSpPr>
          <p:cNvPr id="3" name="Content Placeholder 2"/>
          <p:cNvSpPr>
            <a:spLocks noGrp="1"/>
          </p:cNvSpPr>
          <p:nvPr>
            <p:ph idx="1"/>
          </p:nvPr>
        </p:nvSpPr>
        <p:spPr/>
        <p:txBody>
          <a:bodyPr/>
          <a:lstStyle/>
          <a:p>
            <a:r>
              <a:rPr lang="en-US" dirty="0" smtClean="0"/>
              <a:t>Oklahoma opened for settling!</a:t>
            </a:r>
          </a:p>
          <a:p>
            <a:r>
              <a:rPr lang="en-US" dirty="0" smtClean="0"/>
              <a:t>April 1879 – 100,000 “</a:t>
            </a:r>
            <a:r>
              <a:rPr lang="en-US" b="1" dirty="0" smtClean="0"/>
              <a:t>boomers</a:t>
            </a:r>
            <a:r>
              <a:rPr lang="en-US" dirty="0" smtClean="0"/>
              <a:t>” lined up to wait for the signal to rush to claim their piece of land</a:t>
            </a:r>
          </a:p>
          <a:p>
            <a:pPr lvl="1"/>
            <a:r>
              <a:rPr lang="en-US" dirty="0" smtClean="0"/>
              <a:t>Boomer Movement: white settlers who believed that all the Unassigned Land was open to anyone to settle, not just the Native Americans</a:t>
            </a:r>
          </a:p>
          <a:p>
            <a:r>
              <a:rPr lang="en-US" dirty="0" smtClean="0"/>
              <a:t>1889: Some people snuck onto the land early and claimed the best plots of land (“</a:t>
            </a:r>
            <a:r>
              <a:rPr lang="en-US" b="1" dirty="0" smtClean="0"/>
              <a:t>sooners</a:t>
            </a:r>
            <a:r>
              <a:rPr lang="en-US" dirty="0" smtClean="0"/>
              <a:t>”)</a:t>
            </a:r>
          </a:p>
          <a:p>
            <a:endParaRPr lang="en-US" dirty="0"/>
          </a:p>
        </p:txBody>
      </p:sp>
    </p:spTree>
    <p:extLst>
      <p:ext uri="{BB962C8B-B14F-4D97-AF65-F5344CB8AC3E}">
        <p14:creationId xmlns:p14="http://schemas.microsoft.com/office/powerpoint/2010/main" val="1536639435"/>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5916"/>
            <a:ext cx="4794727" cy="2933598"/>
          </a:xfrm>
        </p:spPr>
        <p:txBody>
          <a:bodyPr/>
          <a:lstStyle/>
          <a:p>
            <a:pPr eaLnBrk="1" hangingPunct="1">
              <a:defRPr/>
            </a:pPr>
            <a:r>
              <a:rPr lang="en-US" dirty="0">
                <a:cs typeface="Times New Roman"/>
              </a:rPr>
              <a:t> </a:t>
            </a:r>
            <a:r>
              <a:rPr lang="en-US" dirty="0" smtClean="0">
                <a:cs typeface="Times New Roman"/>
              </a:rPr>
              <a:t>3. Cattle </a:t>
            </a:r>
            <a:r>
              <a:rPr lang="en-US" dirty="0">
                <a:cs typeface="Times New Roman"/>
              </a:rPr>
              <a:t>Ranchers and Cowboys</a:t>
            </a:r>
          </a:p>
        </p:txBody>
      </p:sp>
      <p:sp>
        <p:nvSpPr>
          <p:cNvPr id="26627" name="Rectangle 3"/>
          <p:cNvSpPr>
            <a:spLocks noGrp="1" noChangeArrowheads="1"/>
          </p:cNvSpPr>
          <p:nvPr>
            <p:ph idx="1"/>
          </p:nvPr>
        </p:nvSpPr>
        <p:spPr>
          <a:xfrm>
            <a:off x="134938" y="2235999"/>
            <a:ext cx="4478368" cy="4450307"/>
          </a:xfrm>
        </p:spPr>
        <p:txBody>
          <a:bodyPr/>
          <a:lstStyle/>
          <a:p>
            <a:pPr eaLnBrk="1" hangingPunct="1">
              <a:defRPr/>
            </a:pPr>
            <a:r>
              <a:rPr lang="en-US" dirty="0" smtClean="0">
                <a:latin typeface="Times New Roman"/>
                <a:cs typeface="Times New Roman"/>
              </a:rPr>
              <a:t>Demand </a:t>
            </a:r>
            <a:r>
              <a:rPr lang="en-US" dirty="0">
                <a:latin typeface="Times New Roman"/>
                <a:cs typeface="Times New Roman"/>
              </a:rPr>
              <a:t>of beef in east and </a:t>
            </a:r>
            <a:r>
              <a:rPr lang="en-US" dirty="0" smtClean="0">
                <a:latin typeface="Times New Roman"/>
                <a:cs typeface="Times New Roman"/>
              </a:rPr>
              <a:t>RR</a:t>
            </a:r>
          </a:p>
          <a:p>
            <a:r>
              <a:rPr lang="en-US" dirty="0" smtClean="0"/>
              <a:t>Most cattle had been raised on “open ranges” </a:t>
            </a:r>
          </a:p>
          <a:p>
            <a:pPr lvl="1"/>
            <a:r>
              <a:rPr lang="en-US" sz="3000" dirty="0" smtClean="0">
                <a:latin typeface="Times New Roman"/>
                <a:cs typeface="Times New Roman"/>
              </a:rPr>
              <a:t>“the long drive” </a:t>
            </a:r>
            <a:r>
              <a:rPr lang="en-US" sz="3000" dirty="0" smtClean="0">
                <a:latin typeface="Times New Roman"/>
                <a:cs typeface="Times New Roman"/>
                <a:sym typeface="Wingdings"/>
              </a:rPr>
              <a:t> cow town is a city at the end of a cattle trail</a:t>
            </a:r>
            <a:endParaRPr lang="en-US" sz="3000" dirty="0" smtClean="0">
              <a:latin typeface="Times New Roman"/>
              <a:cs typeface="Times New Roman"/>
            </a:endParaRPr>
          </a:p>
          <a:p>
            <a:pPr lvl="1"/>
            <a:r>
              <a:rPr lang="en-US" sz="3000" dirty="0" smtClean="0">
                <a:latin typeface="Times New Roman"/>
                <a:cs typeface="Times New Roman"/>
              </a:rPr>
              <a:t>barbed wire invented 1874</a:t>
            </a:r>
          </a:p>
        </p:txBody>
      </p:sp>
      <p:pic>
        <p:nvPicPr>
          <p:cNvPr id="4" name="Picture 6" descr="c19m02"/>
          <p:cNvPicPr preferRelativeResize="0">
            <a:picLocks noChangeAspect="1" noChangeArrowheads="1"/>
          </p:cNvPicPr>
          <p:nvPr/>
        </p:nvPicPr>
        <p:blipFill>
          <a:blip r:embed="rId3" cstate="print">
            <a:lum bright="-6000" contrast="6000"/>
          </a:blip>
          <a:srcRect/>
          <a:stretch>
            <a:fillRect/>
          </a:stretch>
        </p:blipFill>
        <p:spPr bwMode="auto">
          <a:xfrm>
            <a:off x="4613306" y="42594"/>
            <a:ext cx="4432787" cy="6786251"/>
          </a:xfrm>
          <a:prstGeom prst="rect">
            <a:avLst/>
          </a:prstGeom>
          <a:noFill/>
          <a:ln w="9525">
            <a:noFill/>
            <a:miter lim="800000"/>
            <a:headEnd/>
            <a:tailEnd/>
          </a:ln>
        </p:spPr>
      </p:pic>
    </p:spTree>
    <p:extLst>
      <p:ext uri="{BB962C8B-B14F-4D97-AF65-F5344CB8AC3E}">
        <p14:creationId xmlns:p14="http://schemas.microsoft.com/office/powerpoint/2010/main" val="3783763107"/>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checkerboard(across)">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08" y="0"/>
            <a:ext cx="9320226" cy="68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51617"/>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8" y="305890"/>
            <a:ext cx="8885237" cy="1155700"/>
          </a:xfrm>
        </p:spPr>
        <p:txBody>
          <a:bodyPr/>
          <a:lstStyle/>
          <a:p>
            <a:r>
              <a:rPr lang="en-US" dirty="0" smtClean="0">
                <a:latin typeface="Times New Roman" charset="0"/>
              </a:rPr>
              <a:t>4. Miners</a:t>
            </a:r>
            <a:endParaRPr lang="en-US" dirty="0"/>
          </a:p>
        </p:txBody>
      </p:sp>
      <p:sp>
        <p:nvSpPr>
          <p:cNvPr id="23555" name="Rectangle 3"/>
          <p:cNvSpPr>
            <a:spLocks noGrp="1" noChangeArrowheads="1"/>
          </p:cNvSpPr>
          <p:nvPr>
            <p:ph idx="1"/>
          </p:nvPr>
        </p:nvSpPr>
        <p:spPr>
          <a:xfrm>
            <a:off x="134938" y="1116685"/>
            <a:ext cx="8885237" cy="3729591"/>
          </a:xfrm>
        </p:spPr>
        <p:txBody>
          <a:bodyPr/>
          <a:lstStyle/>
          <a:p>
            <a:pPr eaLnBrk="1" hangingPunct="1">
              <a:defRPr/>
            </a:pPr>
            <a:r>
              <a:rPr lang="en-US" sz="3000" dirty="0" smtClean="0">
                <a:latin typeface="Times New Roman" charset="0"/>
              </a:rPr>
              <a:t>Comstock Lode</a:t>
            </a:r>
            <a:r>
              <a:rPr lang="en-US" sz="3000" b="1" dirty="0" smtClean="0">
                <a:latin typeface="Times New Roman" charset="0"/>
              </a:rPr>
              <a:t>  1859</a:t>
            </a:r>
            <a:r>
              <a:rPr lang="en-US" sz="3000" dirty="0" smtClean="0">
                <a:latin typeface="Times New Roman" charset="0"/>
              </a:rPr>
              <a:t> – one of the largest gold &amp; silver deposits discovered in Nevada </a:t>
            </a:r>
          </a:p>
          <a:p>
            <a:pPr eaLnBrk="1" hangingPunct="1">
              <a:defRPr/>
            </a:pPr>
            <a:r>
              <a:rPr lang="en-US" sz="3000" dirty="0" smtClean="0">
                <a:latin typeface="Times New Roman" charset="0"/>
              </a:rPr>
              <a:t>few </a:t>
            </a:r>
            <a:r>
              <a:rPr lang="en-US" sz="3000" dirty="0">
                <a:latin typeface="Times New Roman" charset="0"/>
              </a:rPr>
              <a:t>find </a:t>
            </a:r>
            <a:r>
              <a:rPr lang="en-US" sz="3000" dirty="0" smtClean="0">
                <a:latin typeface="Times New Roman" charset="0"/>
              </a:rPr>
              <a:t>gold </a:t>
            </a:r>
            <a:r>
              <a:rPr lang="en-US" sz="3000" dirty="0" smtClean="0">
                <a:latin typeface="Times New Roman" charset="0"/>
                <a:sym typeface="Wingdings"/>
              </a:rPr>
              <a:t> </a:t>
            </a:r>
            <a:r>
              <a:rPr lang="en-US" sz="3000" dirty="0" smtClean="0">
                <a:latin typeface="Times New Roman" charset="0"/>
              </a:rPr>
              <a:t>most </a:t>
            </a:r>
            <a:r>
              <a:rPr lang="en-US" sz="3000" dirty="0">
                <a:latin typeface="Times New Roman" charset="0"/>
              </a:rPr>
              <a:t>become farmers or move back </a:t>
            </a:r>
            <a:r>
              <a:rPr lang="en-US" sz="3000" dirty="0" smtClean="0">
                <a:latin typeface="Times New Roman" charset="0"/>
              </a:rPr>
              <a:t>east</a:t>
            </a:r>
          </a:p>
          <a:p>
            <a:pPr eaLnBrk="1" hangingPunct="1">
              <a:defRPr/>
            </a:pPr>
            <a:r>
              <a:rPr lang="en-US" sz="3000" dirty="0" smtClean="0">
                <a:latin typeface="Times New Roman" charset="0"/>
              </a:rPr>
              <a:t>boom towns, </a:t>
            </a:r>
          </a:p>
          <a:p>
            <a:pPr marL="0" indent="0" eaLnBrk="1" hangingPunct="1">
              <a:buNone/>
              <a:defRPr/>
            </a:pPr>
            <a:r>
              <a:rPr lang="en-US" sz="3000" dirty="0" smtClean="0">
                <a:latin typeface="Times New Roman" charset="0"/>
              </a:rPr>
              <a:t>vigilantes, ghost</a:t>
            </a:r>
            <a:endParaRPr lang="en-US" sz="3000" dirty="0">
              <a:latin typeface="Times New Roman" charset="0"/>
            </a:endParaRPr>
          </a:p>
          <a:p>
            <a:pPr marL="0" indent="0" eaLnBrk="1" hangingPunct="1">
              <a:buNone/>
              <a:defRPr/>
            </a:pPr>
            <a:r>
              <a:rPr lang="en-US" sz="3000" dirty="0" smtClean="0">
                <a:latin typeface="Times New Roman" charset="0"/>
              </a:rPr>
              <a:t>towns</a:t>
            </a:r>
          </a:p>
        </p:txBody>
      </p:sp>
      <p:sp>
        <p:nvSpPr>
          <p:cNvPr id="51203" name="TextBox 1"/>
          <p:cNvSpPr txBox="1">
            <a:spLocks noChangeArrowheads="1"/>
          </p:cNvSpPr>
          <p:nvPr/>
        </p:nvSpPr>
        <p:spPr bwMode="auto">
          <a:xfrm>
            <a:off x="2760663" y="2236788"/>
            <a:ext cx="185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Cleveland Condensed" charset="0"/>
                <a:ea typeface="ＭＳ Ｐゴシック" charset="0"/>
                <a:cs typeface="ＭＳ Ｐゴシック" charset="0"/>
              </a:defRPr>
            </a:lvl1pPr>
            <a:lvl2pPr marL="742950" indent="-285750" eaLnBrk="0" hangingPunct="0">
              <a:defRPr sz="3600">
                <a:solidFill>
                  <a:schemeClr val="tx1"/>
                </a:solidFill>
                <a:latin typeface="Cleveland Condensed" charset="0"/>
                <a:ea typeface="ＭＳ Ｐゴシック" charset="0"/>
              </a:defRPr>
            </a:lvl2pPr>
            <a:lvl3pPr marL="1143000" indent="-228600" eaLnBrk="0" hangingPunct="0">
              <a:defRPr sz="3600">
                <a:solidFill>
                  <a:schemeClr val="tx1"/>
                </a:solidFill>
                <a:latin typeface="Cleveland Condensed" charset="0"/>
                <a:ea typeface="ＭＳ Ｐゴシック" charset="0"/>
              </a:defRPr>
            </a:lvl3pPr>
            <a:lvl4pPr marL="1600200" indent="-228600" eaLnBrk="0" hangingPunct="0">
              <a:defRPr sz="3600">
                <a:solidFill>
                  <a:schemeClr val="tx1"/>
                </a:solidFill>
                <a:latin typeface="Cleveland Condensed" charset="0"/>
                <a:ea typeface="ＭＳ Ｐゴシック" charset="0"/>
              </a:defRPr>
            </a:lvl4pPr>
            <a:lvl5pPr marL="2057400" indent="-228600" eaLnBrk="0" hangingPunct="0">
              <a:defRPr sz="3600">
                <a:solidFill>
                  <a:schemeClr val="tx1"/>
                </a:solidFill>
                <a:latin typeface="Cleveland Condensed" charset="0"/>
                <a:ea typeface="ＭＳ Ｐゴシック" charset="0"/>
              </a:defRPr>
            </a:lvl5pPr>
            <a:lvl6pPr marL="2514600" indent="-228600" eaLnBrk="0" fontAlgn="base" hangingPunct="0">
              <a:spcBef>
                <a:spcPct val="0"/>
              </a:spcBef>
              <a:spcAft>
                <a:spcPct val="0"/>
              </a:spcAft>
              <a:defRPr sz="3600">
                <a:solidFill>
                  <a:schemeClr val="tx1"/>
                </a:solidFill>
                <a:latin typeface="Cleveland Condensed" charset="0"/>
                <a:ea typeface="ＭＳ Ｐゴシック" charset="0"/>
              </a:defRPr>
            </a:lvl6pPr>
            <a:lvl7pPr marL="2971800" indent="-228600" eaLnBrk="0" fontAlgn="base" hangingPunct="0">
              <a:spcBef>
                <a:spcPct val="0"/>
              </a:spcBef>
              <a:spcAft>
                <a:spcPct val="0"/>
              </a:spcAft>
              <a:defRPr sz="3600">
                <a:solidFill>
                  <a:schemeClr val="tx1"/>
                </a:solidFill>
                <a:latin typeface="Cleveland Condensed" charset="0"/>
                <a:ea typeface="ＭＳ Ｐゴシック" charset="0"/>
              </a:defRPr>
            </a:lvl7pPr>
            <a:lvl8pPr marL="3429000" indent="-228600" eaLnBrk="0" fontAlgn="base" hangingPunct="0">
              <a:spcBef>
                <a:spcPct val="0"/>
              </a:spcBef>
              <a:spcAft>
                <a:spcPct val="0"/>
              </a:spcAft>
              <a:defRPr sz="3600">
                <a:solidFill>
                  <a:schemeClr val="tx1"/>
                </a:solidFill>
                <a:latin typeface="Cleveland Condensed" charset="0"/>
                <a:ea typeface="ＭＳ Ｐゴシック" charset="0"/>
              </a:defRPr>
            </a:lvl8pPr>
            <a:lvl9pPr marL="3886200" indent="-228600" eaLnBrk="0" fontAlgn="base" hangingPunct="0">
              <a:spcBef>
                <a:spcPct val="0"/>
              </a:spcBef>
              <a:spcAft>
                <a:spcPct val="0"/>
              </a:spcAft>
              <a:defRPr sz="3600">
                <a:solidFill>
                  <a:schemeClr val="tx1"/>
                </a:solidFill>
                <a:latin typeface="Cleveland Condensed" charset="0"/>
                <a:ea typeface="ＭＳ Ｐゴシック" charset="0"/>
              </a:defRPr>
            </a:lvl9pPr>
          </a:lstStyle>
          <a:p>
            <a:pPr eaLnBrk="1" hangingPunct="1"/>
            <a:endParaRPr lang="en-US"/>
          </a:p>
        </p:txBody>
      </p:sp>
      <p:pic>
        <p:nvPicPr>
          <p:cNvPr id="3" name="Picture 2"/>
          <p:cNvPicPr>
            <a:picLocks noChangeAspect="1"/>
          </p:cNvPicPr>
          <p:nvPr/>
        </p:nvPicPr>
        <p:blipFill>
          <a:blip r:embed="rId3"/>
          <a:stretch>
            <a:fillRect/>
          </a:stretch>
        </p:blipFill>
        <p:spPr>
          <a:xfrm>
            <a:off x="3161929" y="2711188"/>
            <a:ext cx="6104462" cy="4146811"/>
          </a:xfrm>
          <a:prstGeom prst="rect">
            <a:avLst/>
          </a:prstGeom>
        </p:spPr>
      </p:pic>
    </p:spTree>
    <p:extLst>
      <p:ext uri="{BB962C8B-B14F-4D97-AF65-F5344CB8AC3E}">
        <p14:creationId xmlns:p14="http://schemas.microsoft.com/office/powerpoint/2010/main" val="1196763133"/>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latin typeface="Times New Roman" charset="0"/>
              </a:rPr>
              <a:t>5. </a:t>
            </a:r>
            <a:r>
              <a:rPr lang="en-US" dirty="0" smtClean="0">
                <a:latin typeface="Times New Roman" charset="0"/>
                <a:hlinkClick r:id="rId3"/>
              </a:rPr>
              <a:t>Transcontinental </a:t>
            </a:r>
            <a:r>
              <a:rPr lang="en-US" dirty="0">
                <a:latin typeface="Times New Roman" charset="0"/>
                <a:hlinkClick r:id="rId3"/>
              </a:rPr>
              <a:t>Railroad</a:t>
            </a:r>
            <a:br>
              <a:rPr lang="en-US" dirty="0">
                <a:latin typeface="Times New Roman" charset="0"/>
                <a:hlinkClick r:id="rId3"/>
              </a:rPr>
            </a:br>
            <a:r>
              <a:rPr lang="en-US" dirty="0" smtClean="0">
                <a:latin typeface="Times New Roman" charset="0"/>
              </a:rPr>
              <a:t>(1862-1869)</a:t>
            </a:r>
            <a:endParaRPr lang="en-US" dirty="0">
              <a:latin typeface="Times New Roman" charset="0"/>
              <a:cs typeface="+mj-cs"/>
            </a:endParaRPr>
          </a:p>
        </p:txBody>
      </p:sp>
      <p:sp>
        <p:nvSpPr>
          <p:cNvPr id="33795" name="Rectangle 3"/>
          <p:cNvSpPr>
            <a:spLocks noGrp="1" noChangeArrowheads="1"/>
          </p:cNvSpPr>
          <p:nvPr>
            <p:ph idx="1"/>
          </p:nvPr>
        </p:nvSpPr>
        <p:spPr/>
        <p:txBody>
          <a:bodyPr/>
          <a:lstStyle/>
          <a:p>
            <a:pPr eaLnBrk="1" hangingPunct="1">
              <a:defRPr/>
            </a:pPr>
            <a:r>
              <a:rPr lang="en-US" dirty="0" smtClean="0">
                <a:latin typeface="Times New Roman" charset="0"/>
                <a:cs typeface="+mn-cs"/>
              </a:rPr>
              <a:t>RR </a:t>
            </a:r>
            <a:r>
              <a:rPr lang="en-US" dirty="0">
                <a:latin typeface="Times New Roman" charset="0"/>
                <a:cs typeface="+mn-cs"/>
              </a:rPr>
              <a:t>that linked the country from coast to coast</a:t>
            </a:r>
          </a:p>
          <a:p>
            <a:pPr eaLnBrk="1" hangingPunct="1">
              <a:defRPr/>
            </a:pPr>
            <a:r>
              <a:rPr lang="en-US" dirty="0">
                <a:latin typeface="Times New Roman" charset="0"/>
                <a:cs typeface="+mn-cs"/>
              </a:rPr>
              <a:t>Goal: make trade </a:t>
            </a:r>
            <a:r>
              <a:rPr lang="en-US" dirty="0" smtClean="0">
                <a:latin typeface="Times New Roman" charset="0"/>
                <a:cs typeface="+mn-cs"/>
              </a:rPr>
              <a:t>easier</a:t>
            </a:r>
            <a:endParaRPr lang="en-US" dirty="0">
              <a:latin typeface="Times New Roman" charset="0"/>
              <a:cs typeface="+mn-cs"/>
            </a:endParaRPr>
          </a:p>
          <a:p>
            <a:pPr eaLnBrk="1" hangingPunct="1">
              <a:defRPr/>
            </a:pPr>
            <a:r>
              <a:rPr lang="en-US" dirty="0">
                <a:latin typeface="Times New Roman" charset="0"/>
                <a:cs typeface="+mn-cs"/>
              </a:rPr>
              <a:t>Government gives RR companies land grants (free land) … in crisscross pattern</a:t>
            </a:r>
          </a:p>
          <a:p>
            <a:pPr eaLnBrk="1" hangingPunct="1">
              <a:defRPr/>
            </a:pPr>
            <a:r>
              <a:rPr lang="en-US" dirty="0">
                <a:latin typeface="Times New Roman" charset="0"/>
                <a:cs typeface="+mn-cs"/>
              </a:rPr>
              <a:t>RR built by immigrants</a:t>
            </a:r>
          </a:p>
          <a:p>
            <a:pPr eaLnBrk="1" hangingPunct="1">
              <a:defRPr/>
            </a:pPr>
            <a:endParaRPr lang="en-US" dirty="0">
              <a:latin typeface="Times New Roman" charset="0"/>
              <a:cs typeface="+mn-cs"/>
            </a:endParaRPr>
          </a:p>
        </p:txBody>
      </p:sp>
    </p:spTree>
    <p:extLst>
      <p:ext uri="{BB962C8B-B14F-4D97-AF65-F5344CB8AC3E}">
        <p14:creationId xmlns:p14="http://schemas.microsoft.com/office/powerpoint/2010/main" val="1430869083"/>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8763" y="685800"/>
            <a:ext cx="8885237" cy="1155700"/>
          </a:xfrm>
        </p:spPr>
        <p:txBody>
          <a:bodyPr/>
          <a:lstStyle/>
          <a:p>
            <a:pPr eaLnBrk="1" hangingPunct="1">
              <a:defRPr/>
            </a:pPr>
            <a:r>
              <a:rPr lang="en-US">
                <a:latin typeface="Times New Roman" charset="0"/>
                <a:cs typeface="+mj-cs"/>
              </a:rPr>
              <a:t>Transcontinental Railroad</a:t>
            </a:r>
          </a:p>
        </p:txBody>
      </p:sp>
      <p:sp>
        <p:nvSpPr>
          <p:cNvPr id="34819" name="Rectangle 3"/>
          <p:cNvSpPr>
            <a:spLocks noGrp="1" noChangeArrowheads="1"/>
          </p:cNvSpPr>
          <p:nvPr>
            <p:ph idx="1"/>
          </p:nvPr>
        </p:nvSpPr>
        <p:spPr>
          <a:xfrm>
            <a:off x="0" y="1710450"/>
            <a:ext cx="7153216" cy="3246162"/>
          </a:xfrm>
        </p:spPr>
        <p:txBody>
          <a:bodyPr/>
          <a:lstStyle/>
          <a:p>
            <a:pPr eaLnBrk="1" hangingPunct="1">
              <a:buFont typeface="Wingdings" charset="0"/>
              <a:buNone/>
              <a:defRPr/>
            </a:pPr>
            <a:endParaRPr lang="en-US" dirty="0" smtClean="0">
              <a:latin typeface="Times New Roman" charset="0"/>
              <a:cs typeface="+mn-cs"/>
            </a:endParaRPr>
          </a:p>
          <a:p>
            <a:pPr eaLnBrk="1" hangingPunct="1">
              <a:buFont typeface="Wingdings" charset="0"/>
              <a:buNone/>
              <a:defRPr/>
            </a:pPr>
            <a:endParaRPr lang="en-US" dirty="0">
              <a:latin typeface="Times New Roman" charset="0"/>
              <a:cs typeface="+mn-cs"/>
            </a:endParaRPr>
          </a:p>
          <a:p>
            <a:pPr eaLnBrk="1" hangingPunct="1">
              <a:buFont typeface="Wingdings" charset="0"/>
              <a:buNone/>
              <a:defRPr/>
            </a:pPr>
            <a:r>
              <a:rPr lang="en-US" dirty="0">
                <a:solidFill>
                  <a:srgbClr val="FFFF00"/>
                </a:solidFill>
                <a:latin typeface="Times New Roman" charset="0"/>
                <a:cs typeface="+mn-cs"/>
              </a:rPr>
              <a:t>Central Pacific	</a:t>
            </a:r>
            <a:endParaRPr lang="en-US" dirty="0" smtClean="0">
              <a:latin typeface="Times New Roman" charset="0"/>
              <a:cs typeface="+mn-cs"/>
            </a:endParaRPr>
          </a:p>
          <a:p>
            <a:pPr eaLnBrk="1" hangingPunct="1">
              <a:buFont typeface="Wingdings" charset="0"/>
              <a:buNone/>
              <a:defRPr/>
            </a:pPr>
            <a:r>
              <a:rPr lang="en-US" dirty="0" smtClean="0">
                <a:latin typeface="Times New Roman" charset="0"/>
                <a:cs typeface="+mn-cs"/>
              </a:rPr>
              <a:t>Chinese </a:t>
            </a:r>
            <a:r>
              <a:rPr lang="en-US" dirty="0">
                <a:latin typeface="Times New Roman" charset="0"/>
                <a:cs typeface="+mn-cs"/>
              </a:rPr>
              <a:t>immigrants			</a:t>
            </a:r>
            <a:endParaRPr lang="en-US" dirty="0" smtClean="0">
              <a:latin typeface="Times New Roman" charset="0"/>
              <a:cs typeface="+mn-cs"/>
            </a:endParaRPr>
          </a:p>
          <a:p>
            <a:pPr eaLnBrk="1" hangingPunct="1">
              <a:buFont typeface="Wingdings" charset="0"/>
              <a:buNone/>
              <a:defRPr/>
            </a:pPr>
            <a:r>
              <a:rPr lang="en-US" dirty="0" smtClean="0">
                <a:latin typeface="Times New Roman" charset="0"/>
                <a:cs typeface="+mn-cs"/>
              </a:rPr>
              <a:t>through Rocky </a:t>
            </a:r>
            <a:r>
              <a:rPr lang="en-US" dirty="0" err="1" smtClean="0">
                <a:latin typeface="Times New Roman" charset="0"/>
                <a:cs typeface="+mn-cs"/>
              </a:rPr>
              <a:t>Mts</a:t>
            </a:r>
            <a:r>
              <a:rPr lang="en-US" dirty="0" smtClean="0">
                <a:latin typeface="Times New Roman" charset="0"/>
                <a:cs typeface="+mn-cs"/>
              </a:rPr>
              <a:t>			</a:t>
            </a:r>
            <a:endParaRPr lang="en-US" dirty="0">
              <a:latin typeface="Times New Roman" charset="0"/>
              <a:cs typeface="+mn-cs"/>
            </a:endParaRPr>
          </a:p>
        </p:txBody>
      </p:sp>
      <p:graphicFrame>
        <p:nvGraphicFramePr>
          <p:cNvPr id="73731" name="Object 4"/>
          <p:cNvGraphicFramePr>
            <a:graphicFrameLocks noChangeAspect="1"/>
          </p:cNvGraphicFramePr>
          <p:nvPr>
            <p:extLst>
              <p:ext uri="{D42A27DB-BD31-4B8C-83A1-F6EECF244321}">
                <p14:modId xmlns:p14="http://schemas.microsoft.com/office/powerpoint/2010/main" val="1064369167"/>
              </p:ext>
            </p:extLst>
          </p:nvPr>
        </p:nvGraphicFramePr>
        <p:xfrm>
          <a:off x="3276600" y="4727226"/>
          <a:ext cx="2590800" cy="2095500"/>
        </p:xfrm>
        <a:graphic>
          <a:graphicData uri="http://schemas.openxmlformats.org/presentationml/2006/ole">
            <mc:AlternateContent xmlns:mc="http://schemas.openxmlformats.org/markup-compatibility/2006">
              <mc:Choice xmlns:v="urn:schemas-microsoft-com:vml" Requires="v">
                <p:oleObj spid="_x0000_s27735" name="Document" r:id="rId5" imgW="1868424" imgH="1511808" progId="Word.Document.8">
                  <p:embed/>
                </p:oleObj>
              </mc:Choice>
              <mc:Fallback>
                <p:oleObj name="Document" r:id="rId5" imgW="1868424" imgH="151180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727226"/>
                        <a:ext cx="2590800"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3732" name="Line 5"/>
          <p:cNvSpPr>
            <a:spLocks noChangeShapeType="1"/>
          </p:cNvSpPr>
          <p:nvPr/>
        </p:nvSpPr>
        <p:spPr bwMode="auto">
          <a:xfrm>
            <a:off x="1524000" y="5715000"/>
            <a:ext cx="2286000" cy="0"/>
          </a:xfrm>
          <a:prstGeom prst="line">
            <a:avLst/>
          </a:prstGeom>
          <a:noFill/>
          <a:ln w="1270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3" name="Line 6"/>
          <p:cNvSpPr>
            <a:spLocks noChangeShapeType="1"/>
          </p:cNvSpPr>
          <p:nvPr/>
        </p:nvSpPr>
        <p:spPr bwMode="auto">
          <a:xfrm flipH="1">
            <a:off x="3886200" y="5715000"/>
            <a:ext cx="4191000" cy="0"/>
          </a:xfrm>
          <a:prstGeom prst="line">
            <a:avLst/>
          </a:prstGeom>
          <a:noFill/>
          <a:ln w="1270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4937274" y="2980331"/>
            <a:ext cx="4048103" cy="1569660"/>
          </a:xfrm>
          <a:prstGeom prst="rect">
            <a:avLst/>
          </a:prstGeom>
          <a:noFill/>
        </p:spPr>
        <p:txBody>
          <a:bodyPr wrap="none" rtlCol="0">
            <a:spAutoFit/>
          </a:bodyPr>
          <a:lstStyle/>
          <a:p>
            <a:r>
              <a:rPr lang="en-US" sz="3200" dirty="0">
                <a:solidFill>
                  <a:srgbClr val="FF0066"/>
                </a:solidFill>
                <a:latin typeface="Times New Roman" charset="0"/>
              </a:rPr>
              <a:t>Union </a:t>
            </a:r>
            <a:r>
              <a:rPr lang="en-US" sz="3200" dirty="0" smtClean="0">
                <a:solidFill>
                  <a:srgbClr val="FF0066"/>
                </a:solidFill>
                <a:latin typeface="Times New Roman" charset="0"/>
              </a:rPr>
              <a:t>Pacific</a:t>
            </a:r>
          </a:p>
          <a:p>
            <a:r>
              <a:rPr lang="en-US" sz="3200" dirty="0" smtClean="0">
                <a:solidFill>
                  <a:srgbClr val="FFFFCC"/>
                </a:solidFill>
                <a:latin typeface="Times New Roman" charset="0"/>
              </a:rPr>
              <a:t>I</a:t>
            </a:r>
            <a:r>
              <a:rPr lang="en-US" sz="3200" dirty="0" smtClean="0"/>
              <a:t>rish immigrants</a:t>
            </a:r>
          </a:p>
          <a:p>
            <a:r>
              <a:rPr lang="en-US" sz="3200" dirty="0" smtClean="0">
                <a:solidFill>
                  <a:srgbClr val="FFFFCC"/>
                </a:solidFill>
                <a:latin typeface="Times New Roman" charset="0"/>
              </a:rPr>
              <a:t>Across the Great Plains</a:t>
            </a:r>
            <a:endParaRPr lang="en-US" sz="3200" dirty="0">
              <a:solidFill>
                <a:srgbClr val="FFFFCC"/>
              </a:solidFill>
              <a:latin typeface="Times New Roman" charset="0"/>
            </a:endParaRPr>
          </a:p>
        </p:txBody>
      </p:sp>
      <p:sp>
        <p:nvSpPr>
          <p:cNvPr id="3" name="TextBox 2"/>
          <p:cNvSpPr txBox="1"/>
          <p:nvPr/>
        </p:nvSpPr>
        <p:spPr>
          <a:xfrm>
            <a:off x="117571" y="1710450"/>
            <a:ext cx="5640887" cy="707886"/>
          </a:xfrm>
          <a:prstGeom prst="rect">
            <a:avLst/>
          </a:prstGeom>
          <a:noFill/>
        </p:spPr>
        <p:txBody>
          <a:bodyPr wrap="none" rtlCol="0">
            <a:spAutoFit/>
          </a:bodyPr>
          <a:lstStyle/>
          <a:p>
            <a:r>
              <a:rPr lang="en-US" sz="4000" dirty="0" smtClean="0"/>
              <a:t>Who builds the Railroads?</a:t>
            </a:r>
            <a:endParaRPr lang="en-US" sz="4000" dirty="0"/>
          </a:p>
        </p:txBody>
      </p:sp>
    </p:spTree>
    <p:extLst>
      <p:ext uri="{BB962C8B-B14F-4D97-AF65-F5344CB8AC3E}">
        <p14:creationId xmlns:p14="http://schemas.microsoft.com/office/powerpoint/2010/main" val="3934751632"/>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733"/>
                                        </p:tgtEl>
                                        <p:attrNameLst>
                                          <p:attrName>style.visibility</p:attrName>
                                        </p:attrNameLst>
                                      </p:cBhvr>
                                      <p:to>
                                        <p:strVal val="visible"/>
                                      </p:to>
                                    </p:set>
                                    <p:anim calcmode="lin" valueType="num">
                                      <p:cBhvr additive="base">
                                        <p:cTn id="11" dur="500" fill="hold"/>
                                        <p:tgtEl>
                                          <p:spTgt spid="73733"/>
                                        </p:tgtEl>
                                        <p:attrNameLst>
                                          <p:attrName>ppt_x</p:attrName>
                                        </p:attrNameLst>
                                      </p:cBhvr>
                                      <p:tavLst>
                                        <p:tav tm="0">
                                          <p:val>
                                            <p:strVal val="#ppt_x"/>
                                          </p:val>
                                        </p:tav>
                                        <p:tav tm="100000">
                                          <p:val>
                                            <p:strVal val="#ppt_x"/>
                                          </p:val>
                                        </p:tav>
                                      </p:tavLst>
                                    </p:anim>
                                    <p:anim calcmode="lin" valueType="num">
                                      <p:cBhvr additive="base">
                                        <p:cTn id="12"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 calcmode="lin" valueType="num">
                                      <p:cBhvr additive="base">
                                        <p:cTn id="17"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additive="base">
                                        <p:cTn id="2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anim calcmode="lin" valueType="num">
                                      <p:cBhvr additive="base">
                                        <p:cTn id="25"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3732"/>
                                        </p:tgtEl>
                                        <p:attrNameLst>
                                          <p:attrName>style.visibility</p:attrName>
                                        </p:attrNameLst>
                                      </p:cBhvr>
                                      <p:to>
                                        <p:strVal val="visible"/>
                                      </p:to>
                                    </p:set>
                                    <p:anim calcmode="lin" valueType="num">
                                      <p:cBhvr additive="base">
                                        <p:cTn id="29" dur="500" fill="hold"/>
                                        <p:tgtEl>
                                          <p:spTgt spid="73732"/>
                                        </p:tgtEl>
                                        <p:attrNameLst>
                                          <p:attrName>ppt_x</p:attrName>
                                        </p:attrNameLst>
                                      </p:cBhvr>
                                      <p:tavLst>
                                        <p:tav tm="0">
                                          <p:val>
                                            <p:strVal val="#ppt_x"/>
                                          </p:val>
                                        </p:tav>
                                        <p:tav tm="100000">
                                          <p:val>
                                            <p:strVal val="#ppt_x"/>
                                          </p:val>
                                        </p:tav>
                                      </p:tavLst>
                                    </p:anim>
                                    <p:anim calcmode="lin" valueType="num">
                                      <p:cBhvr additive="base">
                                        <p:cTn id="30"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73732" grpId="0" animBg="1"/>
      <p:bldP spid="73733"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atin typeface="Times New Roman" charset="0"/>
                <a:cs typeface="+mj-cs"/>
              </a:rPr>
              <a:t>Transcontinental Railroad</a:t>
            </a:r>
          </a:p>
        </p:txBody>
      </p:sp>
      <p:sp>
        <p:nvSpPr>
          <p:cNvPr id="35843" name="Rectangle 3"/>
          <p:cNvSpPr>
            <a:spLocks noGrp="1" noChangeArrowheads="1"/>
          </p:cNvSpPr>
          <p:nvPr>
            <p:ph idx="1"/>
          </p:nvPr>
        </p:nvSpPr>
        <p:spPr/>
        <p:txBody>
          <a:bodyPr/>
          <a:lstStyle/>
          <a:p>
            <a:pPr eaLnBrk="1" hangingPunct="1">
              <a:buFont typeface="Wingdings" charset="0"/>
              <a:buNone/>
              <a:defRPr/>
            </a:pPr>
            <a:r>
              <a:rPr lang="en-US" dirty="0">
                <a:latin typeface="Times New Roman" charset="0"/>
                <a:cs typeface="+mn-cs"/>
              </a:rPr>
              <a:t>Where do the Central Pacific and Union Pacific Railroads meet?</a:t>
            </a:r>
          </a:p>
          <a:p>
            <a:pPr eaLnBrk="1" hangingPunct="1">
              <a:defRPr/>
            </a:pPr>
            <a:r>
              <a:rPr lang="en-US" dirty="0">
                <a:solidFill>
                  <a:srgbClr val="FF0066"/>
                </a:solidFill>
                <a:latin typeface="Times New Roman" charset="0"/>
                <a:cs typeface="+mn-cs"/>
              </a:rPr>
              <a:t>Promontory Point</a:t>
            </a:r>
            <a:r>
              <a:rPr lang="en-US" dirty="0">
                <a:latin typeface="Times New Roman" charset="0"/>
                <a:cs typeface="+mn-cs"/>
              </a:rPr>
              <a:t>, </a:t>
            </a:r>
            <a:r>
              <a:rPr lang="en-US" dirty="0">
                <a:solidFill>
                  <a:srgbClr val="FF0066"/>
                </a:solidFill>
                <a:latin typeface="Times New Roman" charset="0"/>
                <a:cs typeface="+mn-cs"/>
              </a:rPr>
              <a:t>Utah</a:t>
            </a:r>
            <a:r>
              <a:rPr lang="en-US" dirty="0">
                <a:latin typeface="Times New Roman" charset="0"/>
                <a:cs typeface="+mn-cs"/>
              </a:rPr>
              <a:t> with a </a:t>
            </a:r>
            <a:r>
              <a:rPr lang="en-US" b="1" dirty="0">
                <a:latin typeface="Times New Roman" charset="0"/>
                <a:cs typeface="+mn-cs"/>
              </a:rPr>
              <a:t>golden spike </a:t>
            </a:r>
            <a:r>
              <a:rPr lang="en-US" sz="2800" dirty="0">
                <a:latin typeface="Cleveland Condensed" charset="0"/>
                <a:cs typeface="+mn-cs"/>
              </a:rPr>
              <a:t>(May 10, 1869)</a:t>
            </a:r>
          </a:p>
        </p:txBody>
      </p:sp>
    </p:spTree>
    <p:extLst>
      <p:ext uri="{BB962C8B-B14F-4D97-AF65-F5344CB8AC3E}">
        <p14:creationId xmlns:p14="http://schemas.microsoft.com/office/powerpoint/2010/main" val="2387245775"/>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Thomas Hill painting, &quot;The Last Spik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82563"/>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7" descr="Thomas Hill painting, &quot;The Last Spik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30163"/>
            <a:ext cx="95250" cy="9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9" descr="Thomas Hill painting, &quot;The Last Spik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22238"/>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1" descr="http://upload.wikimedia.org/wikipedia/commons/f/f8/The_Last_Spike_18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30163"/>
            <a:ext cx="9174163"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248723"/>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38" y="495162"/>
            <a:ext cx="8885237" cy="1155700"/>
          </a:xfrm>
        </p:spPr>
        <p:txBody>
          <a:bodyPr/>
          <a:lstStyle/>
          <a:p>
            <a:r>
              <a:rPr lang="en-US" sz="3500" dirty="0" smtClean="0"/>
              <a:t>“Didn’t they build the Great Wall of China…?”</a:t>
            </a:r>
            <a:endParaRPr lang="en-US" sz="3500" dirty="0"/>
          </a:p>
        </p:txBody>
      </p:sp>
      <p:pic>
        <p:nvPicPr>
          <p:cNvPr id="8" name="Picture 7"/>
          <p:cNvPicPr>
            <a:picLocks noChangeAspect="1"/>
          </p:cNvPicPr>
          <p:nvPr/>
        </p:nvPicPr>
        <p:blipFill>
          <a:blip r:embed="rId3"/>
          <a:stretch>
            <a:fillRect/>
          </a:stretch>
        </p:blipFill>
        <p:spPr>
          <a:xfrm>
            <a:off x="0" y="1444544"/>
            <a:ext cx="5883261" cy="4253107"/>
          </a:xfrm>
          <a:prstGeom prst="rect">
            <a:avLst/>
          </a:prstGeom>
          <a:ln>
            <a:solidFill>
              <a:srgbClr val="000000"/>
            </a:solidFill>
          </a:ln>
        </p:spPr>
      </p:pic>
      <p:pic>
        <p:nvPicPr>
          <p:cNvPr id="7" name="Picture 6"/>
          <p:cNvPicPr>
            <a:picLocks noChangeAspect="1"/>
          </p:cNvPicPr>
          <p:nvPr/>
        </p:nvPicPr>
        <p:blipFill rotWithShape="1">
          <a:blip r:embed="rId4"/>
          <a:srcRect b="11000"/>
          <a:stretch/>
        </p:blipFill>
        <p:spPr>
          <a:xfrm>
            <a:off x="4302679" y="4001098"/>
            <a:ext cx="4841321" cy="2856902"/>
          </a:xfrm>
          <a:prstGeom prst="rect">
            <a:avLst/>
          </a:prstGeom>
          <a:ln>
            <a:solidFill>
              <a:schemeClr val="bg2"/>
            </a:solidFill>
          </a:ln>
          <a:effectLst>
            <a:outerShdw blurRad="292100" dist="139700" dir="2700000" algn="tl" rotWithShape="0">
              <a:srgbClr val="333333">
                <a:alpha val="65000"/>
              </a:srgbClr>
            </a:outerShdw>
          </a:effectLst>
        </p:spPr>
      </p:pic>
      <p:sp>
        <p:nvSpPr>
          <p:cNvPr id="9" name="TextBox 8"/>
          <p:cNvSpPr txBox="1"/>
          <p:nvPr/>
        </p:nvSpPr>
        <p:spPr>
          <a:xfrm>
            <a:off x="5956866" y="1775240"/>
            <a:ext cx="3187134" cy="2015936"/>
          </a:xfrm>
          <a:prstGeom prst="rect">
            <a:avLst/>
          </a:prstGeom>
          <a:noFill/>
        </p:spPr>
        <p:txBody>
          <a:bodyPr wrap="square" rtlCol="0">
            <a:spAutoFit/>
          </a:bodyPr>
          <a:lstStyle/>
          <a:p>
            <a:r>
              <a:rPr lang="en-US" sz="2500" dirty="0" smtClean="0"/>
              <a:t>- Chinese paid $27, then $30/</a:t>
            </a:r>
            <a:r>
              <a:rPr lang="en-US" sz="2500" dirty="0" err="1" smtClean="0"/>
              <a:t>mo</a:t>
            </a:r>
            <a:endParaRPr lang="en-US" sz="2500" dirty="0" smtClean="0"/>
          </a:p>
          <a:p>
            <a:r>
              <a:rPr lang="en-US" sz="2500" dirty="0" smtClean="0"/>
              <a:t>- Irish paid $35/</a:t>
            </a:r>
            <a:r>
              <a:rPr lang="en-US" sz="2500" dirty="0" err="1" smtClean="0"/>
              <a:t>mo</a:t>
            </a:r>
            <a:endParaRPr lang="en-US" sz="2500" dirty="0" smtClean="0"/>
          </a:p>
          <a:p>
            <a:r>
              <a:rPr lang="en-US" sz="2500" dirty="0" smtClean="0"/>
              <a:t>(both minus cost of food and board)</a:t>
            </a:r>
            <a:endParaRPr lang="en-US" sz="2500" dirty="0"/>
          </a:p>
        </p:txBody>
      </p:sp>
    </p:spTree>
    <p:extLst>
      <p:ext uri="{BB962C8B-B14F-4D97-AF65-F5344CB8AC3E}">
        <p14:creationId xmlns:p14="http://schemas.microsoft.com/office/powerpoint/2010/main" val="3970066067"/>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ustry1900"/>
          <p:cNvPicPr>
            <a:picLocks noChangeAspect="1" noChangeArrowheads="1"/>
          </p:cNvPicPr>
          <p:nvPr/>
        </p:nvPicPr>
        <p:blipFill>
          <a:blip r:embed="rId3" cstate="print">
            <a:lum contrast="6000"/>
          </a:blip>
          <a:srcRect l="862" r="790"/>
          <a:stretch>
            <a:fillRect/>
          </a:stretch>
        </p:blipFill>
        <p:spPr bwMode="auto">
          <a:xfrm>
            <a:off x="228600" y="914400"/>
            <a:ext cx="8763000" cy="5581650"/>
          </a:xfrm>
          <a:prstGeom prst="rect">
            <a:avLst/>
          </a:prstGeom>
          <a:noFill/>
          <a:ln w="9525">
            <a:solidFill>
              <a:srgbClr val="462300"/>
            </a:solidFill>
            <a:miter lim="800000"/>
            <a:headEnd/>
            <a:tailEnd/>
          </a:ln>
        </p:spPr>
      </p:pic>
    </p:spTree>
    <p:extLst>
      <p:ext uri="{BB962C8B-B14F-4D97-AF65-F5344CB8AC3E}">
        <p14:creationId xmlns:p14="http://schemas.microsoft.com/office/powerpoint/2010/main" val="3637645722"/>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1" y="474346"/>
            <a:ext cx="8885237" cy="1155700"/>
          </a:xfrm>
        </p:spPr>
        <p:txBody>
          <a:bodyPr/>
          <a:lstStyle/>
          <a:p>
            <a:r>
              <a:rPr lang="en-US" dirty="0" smtClean="0"/>
              <a:t>Building the Transcontinental RR</a:t>
            </a:r>
            <a:endParaRPr lang="en-US" dirty="0"/>
          </a:p>
        </p:txBody>
      </p:sp>
      <p:sp>
        <p:nvSpPr>
          <p:cNvPr id="3" name="Content Placeholder 2"/>
          <p:cNvSpPr>
            <a:spLocks noGrp="1"/>
          </p:cNvSpPr>
          <p:nvPr>
            <p:ph idx="1"/>
          </p:nvPr>
        </p:nvSpPr>
        <p:spPr>
          <a:xfrm>
            <a:off x="134938" y="1347628"/>
            <a:ext cx="8896350" cy="4787326"/>
          </a:xfrm>
        </p:spPr>
        <p:txBody>
          <a:bodyPr/>
          <a:lstStyle/>
          <a:p>
            <a:r>
              <a:rPr lang="en-US" sz="2700" dirty="0"/>
              <a:t>Workers lived in canvas camps alongside the grade. In the mountains, wooden bunkhouses protected them from the drifting snow, although these were often compromised by the </a:t>
            </a:r>
            <a:r>
              <a:rPr lang="en-US" sz="2700" dirty="0" smtClean="0"/>
              <a:t>elements… Irish </a:t>
            </a:r>
            <a:r>
              <a:rPr lang="en-US" sz="2700" dirty="0"/>
              <a:t>crews stuck to an unvarying menu of boiled food -- beef &amp; potatoes -- the Chinese ate vegetables and seafood, and kept live pigs and chickens for weekend </a:t>
            </a:r>
            <a:r>
              <a:rPr lang="en-US" sz="2700" dirty="0" smtClean="0"/>
              <a:t>meals. </a:t>
            </a:r>
          </a:p>
          <a:p>
            <a:r>
              <a:rPr lang="en-US" sz="2700" dirty="0" smtClean="0"/>
              <a:t>The </a:t>
            </a:r>
            <a:r>
              <a:rPr lang="en-US" sz="2700" dirty="0"/>
              <a:t>newcomers seemed alien in other ways: they bathed themselves, washed their clothes, stayed away from whiskey. Instead of water they drank lukewarm tea, boiled in the mornings and dispensed to them throughout the day. In such a manner they avoided the dysentery that ravaged white crews.</a:t>
            </a:r>
          </a:p>
        </p:txBody>
      </p:sp>
    </p:spTree>
    <p:extLst>
      <p:ext uri="{BB962C8B-B14F-4D97-AF65-F5344CB8AC3E}">
        <p14:creationId xmlns:p14="http://schemas.microsoft.com/office/powerpoint/2010/main" val="1640629710"/>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412" y="25916"/>
            <a:ext cx="4350138" cy="6734014"/>
          </a:xfrm>
          <a:prstGeom prst="rect">
            <a:avLst/>
          </a:prstGeom>
        </p:spPr>
      </p:pic>
      <p:pic>
        <p:nvPicPr>
          <p:cNvPr id="6" name="Picture 5"/>
          <p:cNvPicPr>
            <a:picLocks noChangeAspect="1"/>
          </p:cNvPicPr>
          <p:nvPr/>
        </p:nvPicPr>
        <p:blipFill>
          <a:blip r:embed="rId3"/>
          <a:stretch>
            <a:fillRect/>
          </a:stretch>
        </p:blipFill>
        <p:spPr>
          <a:xfrm>
            <a:off x="4729933" y="306665"/>
            <a:ext cx="4262352" cy="5932139"/>
          </a:xfrm>
          <a:prstGeom prst="rect">
            <a:avLst/>
          </a:prstGeom>
        </p:spPr>
      </p:pic>
    </p:spTree>
    <p:extLst>
      <p:ext uri="{BB962C8B-B14F-4D97-AF65-F5344CB8AC3E}">
        <p14:creationId xmlns:p14="http://schemas.microsoft.com/office/powerpoint/2010/main" val="152779486"/>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69955" y="919451"/>
            <a:ext cx="7916938" cy="5932250"/>
          </a:xfrm>
          <a:prstGeom prst="rect">
            <a:avLst/>
          </a:prstGeom>
        </p:spPr>
      </p:pic>
      <p:pic>
        <p:nvPicPr>
          <p:cNvPr id="4" name="Picture 3"/>
          <p:cNvPicPr>
            <a:picLocks noChangeAspect="1"/>
          </p:cNvPicPr>
          <p:nvPr/>
        </p:nvPicPr>
        <p:blipFill rotWithShape="1">
          <a:blip r:embed="rId3"/>
          <a:srcRect b="54184"/>
          <a:stretch/>
        </p:blipFill>
        <p:spPr>
          <a:xfrm>
            <a:off x="68811" y="0"/>
            <a:ext cx="4185667" cy="2416301"/>
          </a:xfrm>
          <a:prstGeom prst="rect">
            <a:avLst/>
          </a:prstGeom>
        </p:spPr>
      </p:pic>
    </p:spTree>
    <p:extLst>
      <p:ext uri="{BB962C8B-B14F-4D97-AF65-F5344CB8AC3E}">
        <p14:creationId xmlns:p14="http://schemas.microsoft.com/office/powerpoint/2010/main" val="839699774"/>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Nebraska promoter: “Rain </a:t>
            </a:r>
            <a:r>
              <a:rPr lang="en-US" sz="3000" dirty="0"/>
              <a:t>follows the plow</a:t>
            </a:r>
            <a:r>
              <a:rPr lang="en-US" sz="3000" dirty="0" smtClean="0"/>
              <a:t>.”</a:t>
            </a:r>
            <a:endParaRPr lang="en-US" sz="3000" dirty="0"/>
          </a:p>
        </p:txBody>
      </p:sp>
      <p:pic>
        <p:nvPicPr>
          <p:cNvPr id="4" name="Picture 3"/>
          <p:cNvPicPr>
            <a:picLocks noChangeAspect="1"/>
          </p:cNvPicPr>
          <p:nvPr/>
        </p:nvPicPr>
        <p:blipFill>
          <a:blip r:embed="rId2"/>
          <a:stretch>
            <a:fillRect/>
          </a:stretch>
        </p:blipFill>
        <p:spPr>
          <a:xfrm>
            <a:off x="393700" y="1537672"/>
            <a:ext cx="8343900" cy="5143500"/>
          </a:xfrm>
          <a:prstGeom prst="rect">
            <a:avLst/>
          </a:prstGeom>
        </p:spPr>
      </p:pic>
    </p:spTree>
    <p:extLst>
      <p:ext uri="{BB962C8B-B14F-4D97-AF65-F5344CB8AC3E}">
        <p14:creationId xmlns:p14="http://schemas.microsoft.com/office/powerpoint/2010/main" val="1329968808"/>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796"/>
          <a:stretch/>
        </p:blipFill>
        <p:spPr>
          <a:xfrm>
            <a:off x="3918703" y="2511167"/>
            <a:ext cx="5225296" cy="4243167"/>
          </a:xfrm>
          <a:prstGeom prst="rect">
            <a:avLst/>
          </a:prstGeom>
        </p:spPr>
      </p:pic>
      <p:pic>
        <p:nvPicPr>
          <p:cNvPr id="10" name="Picture 9"/>
          <p:cNvPicPr>
            <a:picLocks noChangeAspect="1"/>
          </p:cNvPicPr>
          <p:nvPr/>
        </p:nvPicPr>
        <p:blipFill>
          <a:blip r:embed="rId3"/>
          <a:stretch>
            <a:fillRect/>
          </a:stretch>
        </p:blipFill>
        <p:spPr>
          <a:xfrm>
            <a:off x="225843" y="161667"/>
            <a:ext cx="5074562" cy="3583183"/>
          </a:xfrm>
          <a:prstGeom prst="rect">
            <a:avLst/>
          </a:prstGeom>
        </p:spPr>
      </p:pic>
    </p:spTree>
    <p:extLst>
      <p:ext uri="{BB962C8B-B14F-4D97-AF65-F5344CB8AC3E}">
        <p14:creationId xmlns:p14="http://schemas.microsoft.com/office/powerpoint/2010/main" val="3566360438"/>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95"/>
            <a:ext cx="8229600" cy="943184"/>
          </a:xfrm>
        </p:spPr>
        <p:txBody>
          <a:bodyPr/>
          <a:lstStyle/>
          <a:p>
            <a:r>
              <a:rPr lang="en-US" dirty="0" smtClean="0"/>
              <a:t>Land Use in 1880s</a:t>
            </a:r>
            <a:endParaRPr lang="en-US" dirty="0"/>
          </a:p>
        </p:txBody>
      </p:sp>
      <p:pic>
        <p:nvPicPr>
          <p:cNvPr id="5" name="Picture 4" descr="DIVI7233367"/>
          <p:cNvPicPr>
            <a:picLocks noChangeAspect="1" noChangeArrowheads="1"/>
          </p:cNvPicPr>
          <p:nvPr/>
        </p:nvPicPr>
        <p:blipFill>
          <a:blip r:embed="rId2" cstate="print">
            <a:lum bright="-6000" contrast="6000"/>
          </a:blip>
          <a:srcRect/>
          <a:stretch>
            <a:fillRect/>
          </a:stretch>
        </p:blipFill>
        <p:spPr bwMode="auto">
          <a:xfrm>
            <a:off x="637618" y="984579"/>
            <a:ext cx="7707809" cy="5694391"/>
          </a:xfrm>
          <a:prstGeom prst="rect">
            <a:avLst/>
          </a:prstGeom>
          <a:noFill/>
          <a:ln w="9525">
            <a:solidFill>
              <a:srgbClr val="462300"/>
            </a:solidFill>
            <a:miter lim="800000"/>
            <a:headEnd/>
            <a:tailEnd/>
          </a:ln>
        </p:spPr>
      </p:pic>
    </p:spTree>
    <p:extLst>
      <p:ext uri="{BB962C8B-B14F-4D97-AF65-F5344CB8AC3E}">
        <p14:creationId xmlns:p14="http://schemas.microsoft.com/office/powerpoint/2010/main" val="1342473469"/>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4581" y="647898"/>
            <a:ext cx="8577603" cy="5003602"/>
          </a:xfrm>
          <a:prstGeom prst="rect">
            <a:avLst/>
          </a:prstGeom>
        </p:spPr>
      </p:pic>
    </p:spTree>
    <p:extLst>
      <p:ext uri="{BB962C8B-B14F-4D97-AF65-F5344CB8AC3E}">
        <p14:creationId xmlns:p14="http://schemas.microsoft.com/office/powerpoint/2010/main" val="1078807310"/>
      </p:ext>
    </p:extLst>
  </p:cSld>
  <p:clrMapOvr>
    <a:masterClrMapping/>
  </p:clrMapOvr>
  <p:transition xmlns:p14="http://schemas.microsoft.com/office/powerpoint/2010/main" spd="slow">
    <p:cover dir="l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Cleveland Condense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Cleveland Condensed"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27651</TotalTime>
  <Words>1084</Words>
  <Application>Microsoft Macintosh PowerPoint</Application>
  <PresentationFormat>On-screen Show (4:3)</PresentationFormat>
  <Paragraphs>119</Paragraphs>
  <Slides>30</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Mountain</vt:lpstr>
      <vt:lpstr>Black</vt:lpstr>
      <vt:lpstr>Document</vt:lpstr>
      <vt:lpstr>See, Think, Wonder - abbreviated</vt:lpstr>
      <vt:lpstr>PowerPoint Presentation</vt:lpstr>
      <vt:lpstr>PowerPoint Presentation</vt:lpstr>
      <vt:lpstr>PowerPoint Presentation</vt:lpstr>
      <vt:lpstr>PowerPoint Presentation</vt:lpstr>
      <vt:lpstr>Nebraska promoter: “Rain follows the plow.”</vt:lpstr>
      <vt:lpstr>PowerPoint Presentation</vt:lpstr>
      <vt:lpstr>Land Use in 1880s</vt:lpstr>
      <vt:lpstr>PowerPoint Presentation</vt:lpstr>
      <vt:lpstr>PowerPoint Presentation</vt:lpstr>
      <vt:lpstr>PowerPoint Presentation</vt:lpstr>
      <vt:lpstr>WHY DO PEOPLE MOVE WEST?</vt:lpstr>
      <vt:lpstr>PowerPoint Presentation</vt:lpstr>
      <vt:lpstr>1. Homesteaders- farmers</vt:lpstr>
      <vt:lpstr>A Hard Life on the Plains </vt:lpstr>
      <vt:lpstr>PowerPoint Presentation</vt:lpstr>
      <vt:lpstr>PowerPoint Presentation</vt:lpstr>
      <vt:lpstr>WHY?</vt:lpstr>
      <vt:lpstr> 2. Exodusters </vt:lpstr>
      <vt:lpstr>PowerPoint Presentation</vt:lpstr>
      <vt:lpstr>Last Rush for Land…</vt:lpstr>
      <vt:lpstr> 3. Cattle Ranchers and Cowboys</vt:lpstr>
      <vt:lpstr>PowerPoint Presentation</vt:lpstr>
      <vt:lpstr>4. Miners</vt:lpstr>
      <vt:lpstr>5. Transcontinental Railroad (1862-1869)</vt:lpstr>
      <vt:lpstr>Transcontinental Railroad</vt:lpstr>
      <vt:lpstr>Transcontinental Railroad</vt:lpstr>
      <vt:lpstr>PowerPoint Presentation</vt:lpstr>
      <vt:lpstr>“Didn’t they build the Great Wall of China…?”</vt:lpstr>
      <vt:lpstr>Building the Transcontinental RR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West Young Man”</dc:title>
  <dc:creator>Jessica Friedlander</dc:creator>
  <cp:lastModifiedBy>Jessica Friedlander</cp:lastModifiedBy>
  <cp:revision>67</cp:revision>
  <dcterms:created xsi:type="dcterms:W3CDTF">2014-08-25T00:32:36Z</dcterms:created>
  <dcterms:modified xsi:type="dcterms:W3CDTF">2016-01-27T01:37:48Z</dcterms:modified>
</cp:coreProperties>
</file>